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1" r:id="rId1"/>
  </p:sldMasterIdLst>
  <p:sldIdLst>
    <p:sldId id="257" r:id="rId2"/>
    <p:sldId id="263" r:id="rId3"/>
    <p:sldId id="264" r:id="rId4"/>
    <p:sldId id="267" r:id="rId5"/>
    <p:sldId id="269" r:id="rId6"/>
    <p:sldId id="268" r:id="rId7"/>
    <p:sldId id="274" r:id="rId8"/>
    <p:sldId id="273" r:id="rId9"/>
    <p:sldId id="270" r:id="rId10"/>
    <p:sldId id="275" r:id="rId11"/>
    <p:sldId id="276" r:id="rId12"/>
    <p:sldId id="277" r:id="rId13"/>
    <p:sldId id="278" r:id="rId14"/>
    <p:sldId id="279" r:id="rId15"/>
    <p:sldId id="280" r:id="rId16"/>
    <p:sldId id="281" r:id="rId17"/>
    <p:sldId id="260" r:id="rId18"/>
    <p:sldId id="282" r:id="rId19"/>
    <p:sldId id="283" r:id="rId20"/>
    <p:sldId id="284" r:id="rId21"/>
    <p:sldId id="285" r:id="rId22"/>
    <p:sldId id="286" r:id="rId23"/>
    <p:sldId id="261" r:id="rId24"/>
    <p:sldId id="287" r:id="rId25"/>
    <p:sldId id="288" r:id="rId26"/>
    <p:sldId id="290" r:id="rId27"/>
    <p:sldId id="291" r:id="rId28"/>
    <p:sldId id="297" r:id="rId29"/>
    <p:sldId id="289" r:id="rId30"/>
    <p:sldId id="292" r:id="rId31"/>
    <p:sldId id="293" r:id="rId32"/>
    <p:sldId id="294" r:id="rId33"/>
    <p:sldId id="295" r:id="rId34"/>
    <p:sldId id="298" r:id="rId35"/>
    <p:sldId id="299" r:id="rId36"/>
    <p:sldId id="300" r:id="rId37"/>
    <p:sldId id="301" r:id="rId38"/>
    <p:sldId id="302" r:id="rId39"/>
    <p:sldId id="303" r:id="rId40"/>
    <p:sldId id="304" r:id="rId41"/>
    <p:sldId id="305" r:id="rId42"/>
    <p:sldId id="306" r:id="rId43"/>
    <p:sldId id="307" r:id="rId44"/>
    <p:sldId id="308" r:id="rId45"/>
    <p:sldId id="309" r:id="rId46"/>
    <p:sldId id="310" r:id="rId47"/>
    <p:sldId id="311" r:id="rId48"/>
    <p:sldId id="312" r:id="rId49"/>
    <p:sldId id="313" r:id="rId50"/>
    <p:sldId id="317" r:id="rId51"/>
    <p:sldId id="314" r:id="rId52"/>
    <p:sldId id="315" r:id="rId53"/>
    <p:sldId id="316" r:id="rId54"/>
    <p:sldId id="266" r:id="rId55"/>
    <p:sldId id="319" r:id="rId56"/>
    <p:sldId id="318"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ill Nyland" initials="JN" lastIdx="4" clrIdx="0">
    <p:extLst>
      <p:ext uri="{19B8F6BF-5375-455C-9EA6-DF929625EA0E}">
        <p15:presenceInfo xmlns:p15="http://schemas.microsoft.com/office/powerpoint/2012/main" userId="5e425f2a3fb5c1e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99CC"/>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4" autoAdjust="0"/>
    <p:restoredTop sz="92208" autoAdjust="0"/>
  </p:normalViewPr>
  <p:slideViewPr>
    <p:cSldViewPr snapToGrid="0">
      <p:cViewPr varScale="1">
        <p:scale>
          <a:sx n="72" d="100"/>
          <a:sy n="72" d="100"/>
        </p:scale>
        <p:origin x="57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84C7C27-26C5-4F89-8FB0-2C71E9507AC3}"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8A74B77D-322E-465E-B8C1-176D43C02372}">
      <dgm:prSet/>
      <dgm:spPr/>
      <dgm:t>
        <a:bodyPr/>
        <a:lstStyle/>
        <a:p>
          <a:r>
            <a:rPr lang="en-US"/>
            <a:t>Impaired Judgment</a:t>
          </a:r>
        </a:p>
      </dgm:t>
    </dgm:pt>
    <dgm:pt modelId="{3B4DEB47-26AD-4A47-98B1-9C877CF09774}" type="parTrans" cxnId="{51885AAB-D4BF-461A-A573-E1955B4A8E89}">
      <dgm:prSet/>
      <dgm:spPr/>
      <dgm:t>
        <a:bodyPr/>
        <a:lstStyle/>
        <a:p>
          <a:endParaRPr lang="en-US"/>
        </a:p>
      </dgm:t>
    </dgm:pt>
    <dgm:pt modelId="{A7A88FBE-51D6-4528-AE8D-44EDE79B8765}" type="sibTrans" cxnId="{51885AAB-D4BF-461A-A573-E1955B4A8E89}">
      <dgm:prSet/>
      <dgm:spPr/>
      <dgm:t>
        <a:bodyPr/>
        <a:lstStyle/>
        <a:p>
          <a:endParaRPr lang="en-US"/>
        </a:p>
      </dgm:t>
    </dgm:pt>
    <dgm:pt modelId="{41E5D640-A0BB-4AD2-B3EB-9354A0793163}">
      <dgm:prSet/>
      <dgm:spPr/>
      <dgm:t>
        <a:bodyPr/>
        <a:lstStyle/>
        <a:p>
          <a:r>
            <a:rPr lang="en-US"/>
            <a:t>False sense of affection</a:t>
          </a:r>
        </a:p>
      </dgm:t>
    </dgm:pt>
    <dgm:pt modelId="{5C466409-F5CE-4DFE-ABAC-D69A9CDB03A9}" type="parTrans" cxnId="{A07DE888-1883-4E60-8B32-B4ADC65AA5D4}">
      <dgm:prSet/>
      <dgm:spPr/>
      <dgm:t>
        <a:bodyPr/>
        <a:lstStyle/>
        <a:p>
          <a:endParaRPr lang="en-US"/>
        </a:p>
      </dgm:t>
    </dgm:pt>
    <dgm:pt modelId="{BE15745D-CD9C-439E-82E5-46ED4BB69499}" type="sibTrans" cxnId="{A07DE888-1883-4E60-8B32-B4ADC65AA5D4}">
      <dgm:prSet/>
      <dgm:spPr/>
      <dgm:t>
        <a:bodyPr/>
        <a:lstStyle/>
        <a:p>
          <a:endParaRPr lang="en-US"/>
        </a:p>
      </dgm:t>
    </dgm:pt>
    <dgm:pt modelId="{B204FFDA-2794-4DFB-933A-4C6EFC8E18B2}">
      <dgm:prSet/>
      <dgm:spPr/>
      <dgm:t>
        <a:bodyPr/>
        <a:lstStyle/>
        <a:p>
          <a:r>
            <a:rPr lang="en-US"/>
            <a:t>Confusion</a:t>
          </a:r>
        </a:p>
      </dgm:t>
    </dgm:pt>
    <dgm:pt modelId="{1F612311-D21B-4983-A11C-ABF8BFB462DC}" type="parTrans" cxnId="{9239FB38-181F-4636-B44C-BA9D3231D401}">
      <dgm:prSet/>
      <dgm:spPr/>
      <dgm:t>
        <a:bodyPr/>
        <a:lstStyle/>
        <a:p>
          <a:endParaRPr lang="en-US"/>
        </a:p>
      </dgm:t>
    </dgm:pt>
    <dgm:pt modelId="{55BE61F7-448C-4077-8BE0-C303547FAB47}" type="sibTrans" cxnId="{9239FB38-181F-4636-B44C-BA9D3231D401}">
      <dgm:prSet/>
      <dgm:spPr/>
      <dgm:t>
        <a:bodyPr/>
        <a:lstStyle/>
        <a:p>
          <a:endParaRPr lang="en-US"/>
        </a:p>
      </dgm:t>
    </dgm:pt>
    <dgm:pt modelId="{8BCF4CD4-E250-4081-8203-C072719A5E99}">
      <dgm:prSet/>
      <dgm:spPr/>
      <dgm:t>
        <a:bodyPr/>
        <a:lstStyle/>
        <a:p>
          <a:r>
            <a:rPr lang="en-US"/>
            <a:t>Depression</a:t>
          </a:r>
        </a:p>
      </dgm:t>
    </dgm:pt>
    <dgm:pt modelId="{E352948C-728C-445A-AC72-723C4105EE17}" type="parTrans" cxnId="{ACFB5C74-666A-4B45-9533-8515E40142AB}">
      <dgm:prSet/>
      <dgm:spPr/>
      <dgm:t>
        <a:bodyPr/>
        <a:lstStyle/>
        <a:p>
          <a:endParaRPr lang="en-US"/>
        </a:p>
      </dgm:t>
    </dgm:pt>
    <dgm:pt modelId="{5AD3A9C9-9ED0-4E71-B917-2E66A36B6CE7}" type="sibTrans" cxnId="{ACFB5C74-666A-4B45-9533-8515E40142AB}">
      <dgm:prSet/>
      <dgm:spPr/>
      <dgm:t>
        <a:bodyPr/>
        <a:lstStyle/>
        <a:p>
          <a:endParaRPr lang="en-US"/>
        </a:p>
      </dgm:t>
    </dgm:pt>
    <dgm:pt modelId="{968064AC-78A3-406B-AFC0-3D012E25FE34}">
      <dgm:prSet/>
      <dgm:spPr/>
      <dgm:t>
        <a:bodyPr/>
        <a:lstStyle/>
        <a:p>
          <a:r>
            <a:rPr lang="en-US"/>
            <a:t>Sleep Problems</a:t>
          </a:r>
        </a:p>
      </dgm:t>
    </dgm:pt>
    <dgm:pt modelId="{B7B7632D-1314-4604-A731-4B9148DCBE3F}" type="parTrans" cxnId="{A27B58BF-9128-45CA-82CD-E9125A4427C0}">
      <dgm:prSet/>
      <dgm:spPr/>
      <dgm:t>
        <a:bodyPr/>
        <a:lstStyle/>
        <a:p>
          <a:endParaRPr lang="en-US"/>
        </a:p>
      </dgm:t>
    </dgm:pt>
    <dgm:pt modelId="{F1E7167B-F4BF-462A-B86E-1E744A5B64DA}" type="sibTrans" cxnId="{A27B58BF-9128-45CA-82CD-E9125A4427C0}">
      <dgm:prSet/>
      <dgm:spPr/>
      <dgm:t>
        <a:bodyPr/>
        <a:lstStyle/>
        <a:p>
          <a:endParaRPr lang="en-US"/>
        </a:p>
      </dgm:t>
    </dgm:pt>
    <dgm:pt modelId="{98876F08-904D-41FB-A744-F41DA00F1C97}">
      <dgm:prSet/>
      <dgm:spPr/>
      <dgm:t>
        <a:bodyPr/>
        <a:lstStyle/>
        <a:p>
          <a:r>
            <a:rPr lang="en-US"/>
            <a:t>Severe Anxiety</a:t>
          </a:r>
        </a:p>
      </dgm:t>
    </dgm:pt>
    <dgm:pt modelId="{6EBCB445-7162-4146-A8AA-2F47B38313DA}" type="parTrans" cxnId="{9388FA5F-90FF-4765-B26E-1C6C270B0BB6}">
      <dgm:prSet/>
      <dgm:spPr/>
      <dgm:t>
        <a:bodyPr/>
        <a:lstStyle/>
        <a:p>
          <a:endParaRPr lang="en-US"/>
        </a:p>
      </dgm:t>
    </dgm:pt>
    <dgm:pt modelId="{D5347B00-8D10-46B2-9B63-B13C95CB266D}" type="sibTrans" cxnId="{9388FA5F-90FF-4765-B26E-1C6C270B0BB6}">
      <dgm:prSet/>
      <dgm:spPr/>
      <dgm:t>
        <a:bodyPr/>
        <a:lstStyle/>
        <a:p>
          <a:endParaRPr lang="en-US"/>
        </a:p>
      </dgm:t>
    </dgm:pt>
    <dgm:pt modelId="{453D6D37-6D90-4C84-912D-E978FF0DEAD5}">
      <dgm:prSet/>
      <dgm:spPr/>
      <dgm:t>
        <a:bodyPr/>
        <a:lstStyle/>
        <a:p>
          <a:r>
            <a:rPr lang="en-US"/>
            <a:t>Paranoia</a:t>
          </a:r>
        </a:p>
      </dgm:t>
    </dgm:pt>
    <dgm:pt modelId="{91692CB7-0FEF-416E-B7E3-54A9FAF0774E}" type="parTrans" cxnId="{D13502A5-E98C-4A98-849D-C53E02701281}">
      <dgm:prSet/>
      <dgm:spPr/>
      <dgm:t>
        <a:bodyPr/>
        <a:lstStyle/>
        <a:p>
          <a:endParaRPr lang="en-US"/>
        </a:p>
      </dgm:t>
    </dgm:pt>
    <dgm:pt modelId="{6CC0A06D-47D9-42A2-BDE3-1BDD100EED8A}" type="sibTrans" cxnId="{D13502A5-E98C-4A98-849D-C53E02701281}">
      <dgm:prSet/>
      <dgm:spPr/>
      <dgm:t>
        <a:bodyPr/>
        <a:lstStyle/>
        <a:p>
          <a:endParaRPr lang="en-US"/>
        </a:p>
      </dgm:t>
    </dgm:pt>
    <dgm:pt modelId="{3B82B589-E9DA-4651-AD88-2743C1654D41}" type="pres">
      <dgm:prSet presAssocID="{C84C7C27-26C5-4F89-8FB0-2C71E9507AC3}" presName="diagram" presStyleCnt="0">
        <dgm:presLayoutVars>
          <dgm:dir/>
          <dgm:resizeHandles val="exact"/>
        </dgm:presLayoutVars>
      </dgm:prSet>
      <dgm:spPr/>
    </dgm:pt>
    <dgm:pt modelId="{756B44A2-DEB9-46EF-8EF8-3F3E6D74FE05}" type="pres">
      <dgm:prSet presAssocID="{8A74B77D-322E-465E-B8C1-176D43C02372}" presName="node" presStyleLbl="node1" presStyleIdx="0" presStyleCnt="7">
        <dgm:presLayoutVars>
          <dgm:bulletEnabled val="1"/>
        </dgm:presLayoutVars>
      </dgm:prSet>
      <dgm:spPr/>
    </dgm:pt>
    <dgm:pt modelId="{34C0680E-BA2D-4569-98CE-4B0216F274B3}" type="pres">
      <dgm:prSet presAssocID="{A7A88FBE-51D6-4528-AE8D-44EDE79B8765}" presName="sibTrans" presStyleCnt="0"/>
      <dgm:spPr/>
    </dgm:pt>
    <dgm:pt modelId="{4B5A4973-35D8-41F8-8AF4-60B1BE50D146}" type="pres">
      <dgm:prSet presAssocID="{41E5D640-A0BB-4AD2-B3EB-9354A0793163}" presName="node" presStyleLbl="node1" presStyleIdx="1" presStyleCnt="7">
        <dgm:presLayoutVars>
          <dgm:bulletEnabled val="1"/>
        </dgm:presLayoutVars>
      </dgm:prSet>
      <dgm:spPr/>
    </dgm:pt>
    <dgm:pt modelId="{1D7A8F5C-DB5B-44A1-8B94-CD43B113907A}" type="pres">
      <dgm:prSet presAssocID="{BE15745D-CD9C-439E-82E5-46ED4BB69499}" presName="sibTrans" presStyleCnt="0"/>
      <dgm:spPr/>
    </dgm:pt>
    <dgm:pt modelId="{A7AA6EC3-B11F-470F-A11A-188C3EEF3C07}" type="pres">
      <dgm:prSet presAssocID="{B204FFDA-2794-4DFB-933A-4C6EFC8E18B2}" presName="node" presStyleLbl="node1" presStyleIdx="2" presStyleCnt="7">
        <dgm:presLayoutVars>
          <dgm:bulletEnabled val="1"/>
        </dgm:presLayoutVars>
      </dgm:prSet>
      <dgm:spPr/>
    </dgm:pt>
    <dgm:pt modelId="{C73CD7A2-C1E8-4DD8-BD5D-D72FCBA9F3E8}" type="pres">
      <dgm:prSet presAssocID="{55BE61F7-448C-4077-8BE0-C303547FAB47}" presName="sibTrans" presStyleCnt="0"/>
      <dgm:spPr/>
    </dgm:pt>
    <dgm:pt modelId="{E8315DD5-62D5-4446-B372-E57D141BBCEF}" type="pres">
      <dgm:prSet presAssocID="{8BCF4CD4-E250-4081-8203-C072719A5E99}" presName="node" presStyleLbl="node1" presStyleIdx="3" presStyleCnt="7">
        <dgm:presLayoutVars>
          <dgm:bulletEnabled val="1"/>
        </dgm:presLayoutVars>
      </dgm:prSet>
      <dgm:spPr/>
    </dgm:pt>
    <dgm:pt modelId="{453C212E-2614-4068-B975-E24676A91543}" type="pres">
      <dgm:prSet presAssocID="{5AD3A9C9-9ED0-4E71-B917-2E66A36B6CE7}" presName="sibTrans" presStyleCnt="0"/>
      <dgm:spPr/>
    </dgm:pt>
    <dgm:pt modelId="{4F5242D7-F269-4795-87BC-7041C736239B}" type="pres">
      <dgm:prSet presAssocID="{968064AC-78A3-406B-AFC0-3D012E25FE34}" presName="node" presStyleLbl="node1" presStyleIdx="4" presStyleCnt="7">
        <dgm:presLayoutVars>
          <dgm:bulletEnabled val="1"/>
        </dgm:presLayoutVars>
      </dgm:prSet>
      <dgm:spPr/>
    </dgm:pt>
    <dgm:pt modelId="{2C19778F-5D00-4592-AE70-2D3339418BA6}" type="pres">
      <dgm:prSet presAssocID="{F1E7167B-F4BF-462A-B86E-1E744A5B64DA}" presName="sibTrans" presStyleCnt="0"/>
      <dgm:spPr/>
    </dgm:pt>
    <dgm:pt modelId="{7E93C69F-606C-4C4F-A29A-9C50B52E12A9}" type="pres">
      <dgm:prSet presAssocID="{98876F08-904D-41FB-A744-F41DA00F1C97}" presName="node" presStyleLbl="node1" presStyleIdx="5" presStyleCnt="7">
        <dgm:presLayoutVars>
          <dgm:bulletEnabled val="1"/>
        </dgm:presLayoutVars>
      </dgm:prSet>
      <dgm:spPr/>
    </dgm:pt>
    <dgm:pt modelId="{80186AE2-F126-4CEA-8A0A-1A378BEDF52B}" type="pres">
      <dgm:prSet presAssocID="{D5347B00-8D10-46B2-9B63-B13C95CB266D}" presName="sibTrans" presStyleCnt="0"/>
      <dgm:spPr/>
    </dgm:pt>
    <dgm:pt modelId="{7B0668A9-7B49-436C-BDC8-65EF234D4A03}" type="pres">
      <dgm:prSet presAssocID="{453D6D37-6D90-4C84-912D-E978FF0DEAD5}" presName="node" presStyleLbl="node1" presStyleIdx="6" presStyleCnt="7">
        <dgm:presLayoutVars>
          <dgm:bulletEnabled val="1"/>
        </dgm:presLayoutVars>
      </dgm:prSet>
      <dgm:spPr/>
    </dgm:pt>
  </dgm:ptLst>
  <dgm:cxnLst>
    <dgm:cxn modelId="{10FF6B07-6952-4545-AC6F-7A33CC460801}" type="presOf" srcId="{98876F08-904D-41FB-A744-F41DA00F1C97}" destId="{7E93C69F-606C-4C4F-A29A-9C50B52E12A9}" srcOrd="0" destOrd="0" presId="urn:microsoft.com/office/officeart/2005/8/layout/default"/>
    <dgm:cxn modelId="{0C99F625-0F36-425A-A29D-FA59BF708EF1}" type="presOf" srcId="{8BCF4CD4-E250-4081-8203-C072719A5E99}" destId="{E8315DD5-62D5-4446-B372-E57D141BBCEF}" srcOrd="0" destOrd="0" presId="urn:microsoft.com/office/officeart/2005/8/layout/default"/>
    <dgm:cxn modelId="{CE345833-4648-4516-AEDA-7173C8374E08}" type="presOf" srcId="{968064AC-78A3-406B-AFC0-3D012E25FE34}" destId="{4F5242D7-F269-4795-87BC-7041C736239B}" srcOrd="0" destOrd="0" presId="urn:microsoft.com/office/officeart/2005/8/layout/default"/>
    <dgm:cxn modelId="{9239FB38-181F-4636-B44C-BA9D3231D401}" srcId="{C84C7C27-26C5-4F89-8FB0-2C71E9507AC3}" destId="{B204FFDA-2794-4DFB-933A-4C6EFC8E18B2}" srcOrd="2" destOrd="0" parTransId="{1F612311-D21B-4983-A11C-ABF8BFB462DC}" sibTransId="{55BE61F7-448C-4077-8BE0-C303547FAB47}"/>
    <dgm:cxn modelId="{9388FA5F-90FF-4765-B26E-1C6C270B0BB6}" srcId="{C84C7C27-26C5-4F89-8FB0-2C71E9507AC3}" destId="{98876F08-904D-41FB-A744-F41DA00F1C97}" srcOrd="5" destOrd="0" parTransId="{6EBCB445-7162-4146-A8AA-2F47B38313DA}" sibTransId="{D5347B00-8D10-46B2-9B63-B13C95CB266D}"/>
    <dgm:cxn modelId="{DB80C04F-6B3A-4A13-A8BA-5B4F560E3490}" type="presOf" srcId="{C84C7C27-26C5-4F89-8FB0-2C71E9507AC3}" destId="{3B82B589-E9DA-4651-AD88-2743C1654D41}" srcOrd="0" destOrd="0" presId="urn:microsoft.com/office/officeart/2005/8/layout/default"/>
    <dgm:cxn modelId="{5C549651-6E70-4409-82BC-11AE610DF517}" type="presOf" srcId="{B204FFDA-2794-4DFB-933A-4C6EFC8E18B2}" destId="{A7AA6EC3-B11F-470F-A11A-188C3EEF3C07}" srcOrd="0" destOrd="0" presId="urn:microsoft.com/office/officeart/2005/8/layout/default"/>
    <dgm:cxn modelId="{ACFB5C74-666A-4B45-9533-8515E40142AB}" srcId="{C84C7C27-26C5-4F89-8FB0-2C71E9507AC3}" destId="{8BCF4CD4-E250-4081-8203-C072719A5E99}" srcOrd="3" destOrd="0" parTransId="{E352948C-728C-445A-AC72-723C4105EE17}" sibTransId="{5AD3A9C9-9ED0-4E71-B917-2E66A36B6CE7}"/>
    <dgm:cxn modelId="{79741958-563E-422D-A18E-422D9B5DE90C}" type="presOf" srcId="{453D6D37-6D90-4C84-912D-E978FF0DEAD5}" destId="{7B0668A9-7B49-436C-BDC8-65EF234D4A03}" srcOrd="0" destOrd="0" presId="urn:microsoft.com/office/officeart/2005/8/layout/default"/>
    <dgm:cxn modelId="{A07DE888-1883-4E60-8B32-B4ADC65AA5D4}" srcId="{C84C7C27-26C5-4F89-8FB0-2C71E9507AC3}" destId="{41E5D640-A0BB-4AD2-B3EB-9354A0793163}" srcOrd="1" destOrd="0" parTransId="{5C466409-F5CE-4DFE-ABAC-D69A9CDB03A9}" sibTransId="{BE15745D-CD9C-439E-82E5-46ED4BB69499}"/>
    <dgm:cxn modelId="{D13502A5-E98C-4A98-849D-C53E02701281}" srcId="{C84C7C27-26C5-4F89-8FB0-2C71E9507AC3}" destId="{453D6D37-6D90-4C84-912D-E978FF0DEAD5}" srcOrd="6" destOrd="0" parTransId="{91692CB7-0FEF-416E-B7E3-54A9FAF0774E}" sibTransId="{6CC0A06D-47D9-42A2-BDE3-1BDD100EED8A}"/>
    <dgm:cxn modelId="{51885AAB-D4BF-461A-A573-E1955B4A8E89}" srcId="{C84C7C27-26C5-4F89-8FB0-2C71E9507AC3}" destId="{8A74B77D-322E-465E-B8C1-176D43C02372}" srcOrd="0" destOrd="0" parTransId="{3B4DEB47-26AD-4A47-98B1-9C877CF09774}" sibTransId="{A7A88FBE-51D6-4528-AE8D-44EDE79B8765}"/>
    <dgm:cxn modelId="{A27B58BF-9128-45CA-82CD-E9125A4427C0}" srcId="{C84C7C27-26C5-4F89-8FB0-2C71E9507AC3}" destId="{968064AC-78A3-406B-AFC0-3D012E25FE34}" srcOrd="4" destOrd="0" parTransId="{B7B7632D-1314-4604-A731-4B9148DCBE3F}" sibTransId="{F1E7167B-F4BF-462A-B86E-1E744A5B64DA}"/>
    <dgm:cxn modelId="{51B34DCD-ED16-4210-B002-CD18A7F41520}" type="presOf" srcId="{41E5D640-A0BB-4AD2-B3EB-9354A0793163}" destId="{4B5A4973-35D8-41F8-8AF4-60B1BE50D146}" srcOrd="0" destOrd="0" presId="urn:microsoft.com/office/officeart/2005/8/layout/default"/>
    <dgm:cxn modelId="{6B2D11EC-ACC0-416D-AA76-AAEE38D06B6D}" type="presOf" srcId="{8A74B77D-322E-465E-B8C1-176D43C02372}" destId="{756B44A2-DEB9-46EF-8EF8-3F3E6D74FE05}" srcOrd="0" destOrd="0" presId="urn:microsoft.com/office/officeart/2005/8/layout/default"/>
    <dgm:cxn modelId="{B6DB4832-BA28-44D4-9A22-AEBDC6AD8211}" type="presParOf" srcId="{3B82B589-E9DA-4651-AD88-2743C1654D41}" destId="{756B44A2-DEB9-46EF-8EF8-3F3E6D74FE05}" srcOrd="0" destOrd="0" presId="urn:microsoft.com/office/officeart/2005/8/layout/default"/>
    <dgm:cxn modelId="{2C303CAB-BCEC-4057-AE21-FADF8F2C3B3A}" type="presParOf" srcId="{3B82B589-E9DA-4651-AD88-2743C1654D41}" destId="{34C0680E-BA2D-4569-98CE-4B0216F274B3}" srcOrd="1" destOrd="0" presId="urn:microsoft.com/office/officeart/2005/8/layout/default"/>
    <dgm:cxn modelId="{FE1C6D5D-59AB-41B3-97DD-AB9739EE72F8}" type="presParOf" srcId="{3B82B589-E9DA-4651-AD88-2743C1654D41}" destId="{4B5A4973-35D8-41F8-8AF4-60B1BE50D146}" srcOrd="2" destOrd="0" presId="urn:microsoft.com/office/officeart/2005/8/layout/default"/>
    <dgm:cxn modelId="{8541EDFC-1785-4733-B475-BDA664033F71}" type="presParOf" srcId="{3B82B589-E9DA-4651-AD88-2743C1654D41}" destId="{1D7A8F5C-DB5B-44A1-8B94-CD43B113907A}" srcOrd="3" destOrd="0" presId="urn:microsoft.com/office/officeart/2005/8/layout/default"/>
    <dgm:cxn modelId="{CDC500A9-D1C8-419C-8231-08AAF9BA424B}" type="presParOf" srcId="{3B82B589-E9DA-4651-AD88-2743C1654D41}" destId="{A7AA6EC3-B11F-470F-A11A-188C3EEF3C07}" srcOrd="4" destOrd="0" presId="urn:microsoft.com/office/officeart/2005/8/layout/default"/>
    <dgm:cxn modelId="{06455A2F-758A-495F-9AED-7DCFA6B8C99D}" type="presParOf" srcId="{3B82B589-E9DA-4651-AD88-2743C1654D41}" destId="{C73CD7A2-C1E8-4DD8-BD5D-D72FCBA9F3E8}" srcOrd="5" destOrd="0" presId="urn:microsoft.com/office/officeart/2005/8/layout/default"/>
    <dgm:cxn modelId="{7A929789-E466-4CE0-BCE0-6157A99ACB12}" type="presParOf" srcId="{3B82B589-E9DA-4651-AD88-2743C1654D41}" destId="{E8315DD5-62D5-4446-B372-E57D141BBCEF}" srcOrd="6" destOrd="0" presId="urn:microsoft.com/office/officeart/2005/8/layout/default"/>
    <dgm:cxn modelId="{A78BAE42-E901-4BD5-84EF-50D1A8DD9C32}" type="presParOf" srcId="{3B82B589-E9DA-4651-AD88-2743C1654D41}" destId="{453C212E-2614-4068-B975-E24676A91543}" srcOrd="7" destOrd="0" presId="urn:microsoft.com/office/officeart/2005/8/layout/default"/>
    <dgm:cxn modelId="{9DF4E42C-27F9-4076-898C-0A6DFC81AC7D}" type="presParOf" srcId="{3B82B589-E9DA-4651-AD88-2743C1654D41}" destId="{4F5242D7-F269-4795-87BC-7041C736239B}" srcOrd="8" destOrd="0" presId="urn:microsoft.com/office/officeart/2005/8/layout/default"/>
    <dgm:cxn modelId="{04FA149D-8CED-4CB7-A686-1219F9E384F1}" type="presParOf" srcId="{3B82B589-E9DA-4651-AD88-2743C1654D41}" destId="{2C19778F-5D00-4592-AE70-2D3339418BA6}" srcOrd="9" destOrd="0" presId="urn:microsoft.com/office/officeart/2005/8/layout/default"/>
    <dgm:cxn modelId="{2573E266-C17F-4910-8E4B-BF58EACF8111}" type="presParOf" srcId="{3B82B589-E9DA-4651-AD88-2743C1654D41}" destId="{7E93C69F-606C-4C4F-A29A-9C50B52E12A9}" srcOrd="10" destOrd="0" presId="urn:microsoft.com/office/officeart/2005/8/layout/default"/>
    <dgm:cxn modelId="{32133472-42B9-4425-9BB6-F7F6073ED84E}" type="presParOf" srcId="{3B82B589-E9DA-4651-AD88-2743C1654D41}" destId="{80186AE2-F126-4CEA-8A0A-1A378BEDF52B}" srcOrd="11" destOrd="0" presId="urn:microsoft.com/office/officeart/2005/8/layout/default"/>
    <dgm:cxn modelId="{CBD69218-13FF-4111-A2D5-42F42B94945B}" type="presParOf" srcId="{3B82B589-E9DA-4651-AD88-2743C1654D41}" destId="{7B0668A9-7B49-436C-BDC8-65EF234D4A03}" srcOrd="12" destOrd="0" presId="urn:microsoft.com/office/officeart/2005/8/layout/defaul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07403D5-E9DD-49C7-93EE-DB82331FD088}"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7BA0C2DE-C68B-429B-A800-AC3CD7BBE0CA}">
      <dgm:prSet/>
      <dgm:spPr/>
      <dgm:t>
        <a:bodyPr/>
        <a:lstStyle/>
        <a:p>
          <a:r>
            <a:rPr lang="en-US"/>
            <a:t>Drug cravings</a:t>
          </a:r>
        </a:p>
      </dgm:t>
    </dgm:pt>
    <dgm:pt modelId="{CB37EF49-9DCA-4776-AF67-A8660B98A641}" type="parTrans" cxnId="{CDA090AE-CA1A-443C-880E-665A39E4C8B2}">
      <dgm:prSet/>
      <dgm:spPr/>
      <dgm:t>
        <a:bodyPr/>
        <a:lstStyle/>
        <a:p>
          <a:endParaRPr lang="en-US"/>
        </a:p>
      </dgm:t>
    </dgm:pt>
    <dgm:pt modelId="{F04E2869-6C85-4907-9AF8-AD479221BBAA}" type="sibTrans" cxnId="{CDA090AE-CA1A-443C-880E-665A39E4C8B2}">
      <dgm:prSet/>
      <dgm:spPr/>
      <dgm:t>
        <a:bodyPr/>
        <a:lstStyle/>
        <a:p>
          <a:endParaRPr lang="en-US"/>
        </a:p>
      </dgm:t>
    </dgm:pt>
    <dgm:pt modelId="{02F85302-3E93-4753-BAB1-1F98BDF19FB9}">
      <dgm:prSet/>
      <dgm:spPr/>
      <dgm:t>
        <a:bodyPr/>
        <a:lstStyle/>
        <a:p>
          <a:r>
            <a:rPr lang="en-US"/>
            <a:t>Muscle tension</a:t>
          </a:r>
        </a:p>
      </dgm:t>
    </dgm:pt>
    <dgm:pt modelId="{A750876C-FB6B-49C8-8E55-FD111AF532EA}" type="parTrans" cxnId="{0E88E815-1BBE-4AD8-9FD9-1289FB0618F9}">
      <dgm:prSet/>
      <dgm:spPr/>
      <dgm:t>
        <a:bodyPr/>
        <a:lstStyle/>
        <a:p>
          <a:endParaRPr lang="en-US"/>
        </a:p>
      </dgm:t>
    </dgm:pt>
    <dgm:pt modelId="{053DD765-8E5C-4670-BA2B-59822E9986B5}" type="sibTrans" cxnId="{0E88E815-1BBE-4AD8-9FD9-1289FB0618F9}">
      <dgm:prSet/>
      <dgm:spPr/>
      <dgm:t>
        <a:bodyPr/>
        <a:lstStyle/>
        <a:p>
          <a:endParaRPr lang="en-US"/>
        </a:p>
      </dgm:t>
    </dgm:pt>
    <dgm:pt modelId="{EE846611-C284-409B-A995-CCA156ABD7E4}">
      <dgm:prSet/>
      <dgm:spPr/>
      <dgm:t>
        <a:bodyPr/>
        <a:lstStyle/>
        <a:p>
          <a:r>
            <a:rPr lang="en-US"/>
            <a:t>Faintness, chills</a:t>
          </a:r>
        </a:p>
      </dgm:t>
    </dgm:pt>
    <dgm:pt modelId="{80ABBC88-C0F5-4D7E-B40A-AEDF4982EA18}" type="parTrans" cxnId="{7A14B975-952E-425B-8127-3502CEAB43D5}">
      <dgm:prSet/>
      <dgm:spPr/>
      <dgm:t>
        <a:bodyPr/>
        <a:lstStyle/>
        <a:p>
          <a:endParaRPr lang="en-US"/>
        </a:p>
      </dgm:t>
    </dgm:pt>
    <dgm:pt modelId="{1F9D8314-AA8A-44AF-8001-283D1A62D238}" type="sibTrans" cxnId="{7A14B975-952E-425B-8127-3502CEAB43D5}">
      <dgm:prSet/>
      <dgm:spPr/>
      <dgm:t>
        <a:bodyPr/>
        <a:lstStyle/>
        <a:p>
          <a:endParaRPr lang="en-US"/>
        </a:p>
      </dgm:t>
    </dgm:pt>
    <dgm:pt modelId="{D1B58DCE-F265-4D7A-9673-0F174B1A1663}">
      <dgm:prSet/>
      <dgm:spPr/>
      <dgm:t>
        <a:bodyPr/>
        <a:lstStyle/>
        <a:p>
          <a:r>
            <a:rPr lang="en-US"/>
            <a:t>Involuntary teeth clenching</a:t>
          </a:r>
        </a:p>
      </dgm:t>
    </dgm:pt>
    <dgm:pt modelId="{DB03D027-9F6F-46B9-8E1F-7960339EA265}" type="parTrans" cxnId="{58F32377-6758-4BB5-A4F9-6775BB644596}">
      <dgm:prSet/>
      <dgm:spPr/>
      <dgm:t>
        <a:bodyPr/>
        <a:lstStyle/>
        <a:p>
          <a:endParaRPr lang="en-US"/>
        </a:p>
      </dgm:t>
    </dgm:pt>
    <dgm:pt modelId="{D7DCAE05-E509-42E3-B489-897B20874F16}" type="sibTrans" cxnId="{58F32377-6758-4BB5-A4F9-6775BB644596}">
      <dgm:prSet/>
      <dgm:spPr/>
      <dgm:t>
        <a:bodyPr/>
        <a:lstStyle/>
        <a:p>
          <a:endParaRPr lang="en-US"/>
        </a:p>
      </dgm:t>
    </dgm:pt>
    <dgm:pt modelId="{906717A6-7B4F-4EF8-8249-151225D987C4}">
      <dgm:prSet/>
      <dgm:spPr/>
      <dgm:t>
        <a:bodyPr/>
        <a:lstStyle/>
        <a:p>
          <a:r>
            <a:rPr lang="en-US"/>
            <a:t>Blurred vision</a:t>
          </a:r>
        </a:p>
      </dgm:t>
    </dgm:pt>
    <dgm:pt modelId="{C9DBB029-9ACD-47AA-BA97-98A1D85D1738}" type="parTrans" cxnId="{ADC2EC5B-7AA0-47FC-95E7-2D62303E6412}">
      <dgm:prSet/>
      <dgm:spPr/>
      <dgm:t>
        <a:bodyPr/>
        <a:lstStyle/>
        <a:p>
          <a:endParaRPr lang="en-US"/>
        </a:p>
      </dgm:t>
    </dgm:pt>
    <dgm:pt modelId="{A17ADCFE-0A10-4D65-9311-AFAFC6AA6C63}" type="sibTrans" cxnId="{ADC2EC5B-7AA0-47FC-95E7-2D62303E6412}">
      <dgm:prSet/>
      <dgm:spPr/>
      <dgm:t>
        <a:bodyPr/>
        <a:lstStyle/>
        <a:p>
          <a:endParaRPr lang="en-US"/>
        </a:p>
      </dgm:t>
    </dgm:pt>
    <dgm:pt modelId="{81CE4672-F496-479C-8DB5-ABC6408A1ABE}">
      <dgm:prSet/>
      <dgm:spPr/>
      <dgm:t>
        <a:bodyPr/>
        <a:lstStyle/>
        <a:p>
          <a:r>
            <a:rPr lang="en-US"/>
            <a:t>Nausea</a:t>
          </a:r>
        </a:p>
      </dgm:t>
    </dgm:pt>
    <dgm:pt modelId="{EDB71CCE-0325-429B-92E9-900F52B67A13}" type="parTrans" cxnId="{305EDFAC-7E71-4F65-8633-CDB12FB81CDE}">
      <dgm:prSet/>
      <dgm:spPr/>
      <dgm:t>
        <a:bodyPr/>
        <a:lstStyle/>
        <a:p>
          <a:endParaRPr lang="en-US"/>
        </a:p>
      </dgm:t>
    </dgm:pt>
    <dgm:pt modelId="{343B9BFD-DCC2-4A47-BF78-79335F059F40}" type="sibTrans" cxnId="{305EDFAC-7E71-4F65-8633-CDB12FB81CDE}">
      <dgm:prSet/>
      <dgm:spPr/>
      <dgm:t>
        <a:bodyPr/>
        <a:lstStyle/>
        <a:p>
          <a:endParaRPr lang="en-US"/>
        </a:p>
      </dgm:t>
    </dgm:pt>
    <dgm:pt modelId="{301DAFDA-BBC2-4C3F-8ED6-14361D132BEA}" type="pres">
      <dgm:prSet presAssocID="{307403D5-E9DD-49C7-93EE-DB82331FD088}" presName="linear" presStyleCnt="0">
        <dgm:presLayoutVars>
          <dgm:animLvl val="lvl"/>
          <dgm:resizeHandles val="exact"/>
        </dgm:presLayoutVars>
      </dgm:prSet>
      <dgm:spPr/>
    </dgm:pt>
    <dgm:pt modelId="{99B1E3B2-99CE-44EB-B590-5541E3507399}" type="pres">
      <dgm:prSet presAssocID="{7BA0C2DE-C68B-429B-A800-AC3CD7BBE0CA}" presName="parentText" presStyleLbl="node1" presStyleIdx="0" presStyleCnt="6">
        <dgm:presLayoutVars>
          <dgm:chMax val="0"/>
          <dgm:bulletEnabled val="1"/>
        </dgm:presLayoutVars>
      </dgm:prSet>
      <dgm:spPr/>
    </dgm:pt>
    <dgm:pt modelId="{5C5585AA-E99D-4D45-A1C7-7DF07C1FBDCC}" type="pres">
      <dgm:prSet presAssocID="{F04E2869-6C85-4907-9AF8-AD479221BBAA}" presName="spacer" presStyleCnt="0"/>
      <dgm:spPr/>
    </dgm:pt>
    <dgm:pt modelId="{2860952C-38F7-45C7-A4B8-EFAE0E4F97CC}" type="pres">
      <dgm:prSet presAssocID="{02F85302-3E93-4753-BAB1-1F98BDF19FB9}" presName="parentText" presStyleLbl="node1" presStyleIdx="1" presStyleCnt="6">
        <dgm:presLayoutVars>
          <dgm:chMax val="0"/>
          <dgm:bulletEnabled val="1"/>
        </dgm:presLayoutVars>
      </dgm:prSet>
      <dgm:spPr/>
    </dgm:pt>
    <dgm:pt modelId="{A28A0D4D-76F4-417C-B2CD-FAE45B51B9A4}" type="pres">
      <dgm:prSet presAssocID="{053DD765-8E5C-4670-BA2B-59822E9986B5}" presName="spacer" presStyleCnt="0"/>
      <dgm:spPr/>
    </dgm:pt>
    <dgm:pt modelId="{79AA3724-D7C3-4C2A-BA65-1152D9A27445}" type="pres">
      <dgm:prSet presAssocID="{EE846611-C284-409B-A995-CCA156ABD7E4}" presName="parentText" presStyleLbl="node1" presStyleIdx="2" presStyleCnt="6">
        <dgm:presLayoutVars>
          <dgm:chMax val="0"/>
          <dgm:bulletEnabled val="1"/>
        </dgm:presLayoutVars>
      </dgm:prSet>
      <dgm:spPr/>
    </dgm:pt>
    <dgm:pt modelId="{FBEF0050-994A-4B17-8B0F-1FDF6D027A0C}" type="pres">
      <dgm:prSet presAssocID="{1F9D8314-AA8A-44AF-8001-283D1A62D238}" presName="spacer" presStyleCnt="0"/>
      <dgm:spPr/>
    </dgm:pt>
    <dgm:pt modelId="{5619ADEF-2F66-4FD2-949F-89BC2BFAA318}" type="pres">
      <dgm:prSet presAssocID="{D1B58DCE-F265-4D7A-9673-0F174B1A1663}" presName="parentText" presStyleLbl="node1" presStyleIdx="3" presStyleCnt="6">
        <dgm:presLayoutVars>
          <dgm:chMax val="0"/>
          <dgm:bulletEnabled val="1"/>
        </dgm:presLayoutVars>
      </dgm:prSet>
      <dgm:spPr/>
    </dgm:pt>
    <dgm:pt modelId="{1B1DD549-E9D1-410C-AD72-3BF466E7011E}" type="pres">
      <dgm:prSet presAssocID="{D7DCAE05-E509-42E3-B489-897B20874F16}" presName="spacer" presStyleCnt="0"/>
      <dgm:spPr/>
    </dgm:pt>
    <dgm:pt modelId="{4D2009BF-5415-4BD3-BE06-45002AB31FCF}" type="pres">
      <dgm:prSet presAssocID="{906717A6-7B4F-4EF8-8249-151225D987C4}" presName="parentText" presStyleLbl="node1" presStyleIdx="4" presStyleCnt="6">
        <dgm:presLayoutVars>
          <dgm:chMax val="0"/>
          <dgm:bulletEnabled val="1"/>
        </dgm:presLayoutVars>
      </dgm:prSet>
      <dgm:spPr/>
    </dgm:pt>
    <dgm:pt modelId="{299F8D62-CF18-477E-AB9A-E3CEAAF81540}" type="pres">
      <dgm:prSet presAssocID="{A17ADCFE-0A10-4D65-9311-AFAFC6AA6C63}" presName="spacer" presStyleCnt="0"/>
      <dgm:spPr/>
    </dgm:pt>
    <dgm:pt modelId="{7408890B-7A01-496A-A639-C27B17D604DC}" type="pres">
      <dgm:prSet presAssocID="{81CE4672-F496-479C-8DB5-ABC6408A1ABE}" presName="parentText" presStyleLbl="node1" presStyleIdx="5" presStyleCnt="6">
        <dgm:presLayoutVars>
          <dgm:chMax val="0"/>
          <dgm:bulletEnabled val="1"/>
        </dgm:presLayoutVars>
      </dgm:prSet>
      <dgm:spPr/>
    </dgm:pt>
  </dgm:ptLst>
  <dgm:cxnLst>
    <dgm:cxn modelId="{0E88E815-1BBE-4AD8-9FD9-1289FB0618F9}" srcId="{307403D5-E9DD-49C7-93EE-DB82331FD088}" destId="{02F85302-3E93-4753-BAB1-1F98BDF19FB9}" srcOrd="1" destOrd="0" parTransId="{A750876C-FB6B-49C8-8E55-FD111AF532EA}" sibTransId="{053DD765-8E5C-4670-BA2B-59822E9986B5}"/>
    <dgm:cxn modelId="{09AE461D-E9AB-405F-B7F8-85A0B9D01FC5}" type="presOf" srcId="{81CE4672-F496-479C-8DB5-ABC6408A1ABE}" destId="{7408890B-7A01-496A-A639-C27B17D604DC}" srcOrd="0" destOrd="0" presId="urn:microsoft.com/office/officeart/2005/8/layout/vList2"/>
    <dgm:cxn modelId="{DF0EBC29-A250-4A66-BAFC-97F0981B914D}" type="presOf" srcId="{307403D5-E9DD-49C7-93EE-DB82331FD088}" destId="{301DAFDA-BBC2-4C3F-8ED6-14361D132BEA}" srcOrd="0" destOrd="0" presId="urn:microsoft.com/office/officeart/2005/8/layout/vList2"/>
    <dgm:cxn modelId="{ADC2EC5B-7AA0-47FC-95E7-2D62303E6412}" srcId="{307403D5-E9DD-49C7-93EE-DB82331FD088}" destId="{906717A6-7B4F-4EF8-8249-151225D987C4}" srcOrd="4" destOrd="0" parTransId="{C9DBB029-9ACD-47AA-BA97-98A1D85D1738}" sibTransId="{A17ADCFE-0A10-4D65-9311-AFAFC6AA6C63}"/>
    <dgm:cxn modelId="{B6E25346-00E4-40BC-8CD1-943EE03003BA}" type="presOf" srcId="{906717A6-7B4F-4EF8-8249-151225D987C4}" destId="{4D2009BF-5415-4BD3-BE06-45002AB31FCF}" srcOrd="0" destOrd="0" presId="urn:microsoft.com/office/officeart/2005/8/layout/vList2"/>
    <dgm:cxn modelId="{B2ED866A-4ECB-42E1-B04D-749DA0D04FE0}" type="presOf" srcId="{D1B58DCE-F265-4D7A-9673-0F174B1A1663}" destId="{5619ADEF-2F66-4FD2-949F-89BC2BFAA318}" srcOrd="0" destOrd="0" presId="urn:microsoft.com/office/officeart/2005/8/layout/vList2"/>
    <dgm:cxn modelId="{7A14B975-952E-425B-8127-3502CEAB43D5}" srcId="{307403D5-E9DD-49C7-93EE-DB82331FD088}" destId="{EE846611-C284-409B-A995-CCA156ABD7E4}" srcOrd="2" destOrd="0" parTransId="{80ABBC88-C0F5-4D7E-B40A-AEDF4982EA18}" sibTransId="{1F9D8314-AA8A-44AF-8001-283D1A62D238}"/>
    <dgm:cxn modelId="{58F32377-6758-4BB5-A4F9-6775BB644596}" srcId="{307403D5-E9DD-49C7-93EE-DB82331FD088}" destId="{D1B58DCE-F265-4D7A-9673-0F174B1A1663}" srcOrd="3" destOrd="0" parTransId="{DB03D027-9F6F-46B9-8E1F-7960339EA265}" sibTransId="{D7DCAE05-E509-42E3-B489-897B20874F16}"/>
    <dgm:cxn modelId="{CC5A218D-4336-4E33-9FF6-1AFED3291B82}" type="presOf" srcId="{02F85302-3E93-4753-BAB1-1F98BDF19FB9}" destId="{2860952C-38F7-45C7-A4B8-EFAE0E4F97CC}" srcOrd="0" destOrd="0" presId="urn:microsoft.com/office/officeart/2005/8/layout/vList2"/>
    <dgm:cxn modelId="{6785EA90-41F2-4FA7-BCCA-2B67061E3B6E}" type="presOf" srcId="{7BA0C2DE-C68B-429B-A800-AC3CD7BBE0CA}" destId="{99B1E3B2-99CE-44EB-B590-5541E3507399}" srcOrd="0" destOrd="0" presId="urn:microsoft.com/office/officeart/2005/8/layout/vList2"/>
    <dgm:cxn modelId="{305EDFAC-7E71-4F65-8633-CDB12FB81CDE}" srcId="{307403D5-E9DD-49C7-93EE-DB82331FD088}" destId="{81CE4672-F496-479C-8DB5-ABC6408A1ABE}" srcOrd="5" destOrd="0" parTransId="{EDB71CCE-0325-429B-92E9-900F52B67A13}" sibTransId="{343B9BFD-DCC2-4A47-BF78-79335F059F40}"/>
    <dgm:cxn modelId="{CDA090AE-CA1A-443C-880E-665A39E4C8B2}" srcId="{307403D5-E9DD-49C7-93EE-DB82331FD088}" destId="{7BA0C2DE-C68B-429B-A800-AC3CD7BBE0CA}" srcOrd="0" destOrd="0" parTransId="{CB37EF49-9DCA-4776-AF67-A8660B98A641}" sibTransId="{F04E2869-6C85-4907-9AF8-AD479221BBAA}"/>
    <dgm:cxn modelId="{FF1236D9-9FA8-4266-81BF-E950C5F4A6D7}" type="presOf" srcId="{EE846611-C284-409B-A995-CCA156ABD7E4}" destId="{79AA3724-D7C3-4C2A-BA65-1152D9A27445}" srcOrd="0" destOrd="0" presId="urn:microsoft.com/office/officeart/2005/8/layout/vList2"/>
    <dgm:cxn modelId="{10CCD460-A504-4326-93E1-86E1A7E240F8}" type="presParOf" srcId="{301DAFDA-BBC2-4C3F-8ED6-14361D132BEA}" destId="{99B1E3B2-99CE-44EB-B590-5541E3507399}" srcOrd="0" destOrd="0" presId="urn:microsoft.com/office/officeart/2005/8/layout/vList2"/>
    <dgm:cxn modelId="{A3A37EAC-783F-4A7B-BCCB-B8889FAC14EF}" type="presParOf" srcId="{301DAFDA-BBC2-4C3F-8ED6-14361D132BEA}" destId="{5C5585AA-E99D-4D45-A1C7-7DF07C1FBDCC}" srcOrd="1" destOrd="0" presId="urn:microsoft.com/office/officeart/2005/8/layout/vList2"/>
    <dgm:cxn modelId="{8FE53661-C330-4DD1-B70A-6E61F19E4DE0}" type="presParOf" srcId="{301DAFDA-BBC2-4C3F-8ED6-14361D132BEA}" destId="{2860952C-38F7-45C7-A4B8-EFAE0E4F97CC}" srcOrd="2" destOrd="0" presId="urn:microsoft.com/office/officeart/2005/8/layout/vList2"/>
    <dgm:cxn modelId="{7C8D49AC-A218-4B21-9AB3-295C0B37C9D3}" type="presParOf" srcId="{301DAFDA-BBC2-4C3F-8ED6-14361D132BEA}" destId="{A28A0D4D-76F4-417C-B2CD-FAE45B51B9A4}" srcOrd="3" destOrd="0" presId="urn:microsoft.com/office/officeart/2005/8/layout/vList2"/>
    <dgm:cxn modelId="{3F2423D0-46AD-4BF6-99E7-2B534A77F50F}" type="presParOf" srcId="{301DAFDA-BBC2-4C3F-8ED6-14361D132BEA}" destId="{79AA3724-D7C3-4C2A-BA65-1152D9A27445}" srcOrd="4" destOrd="0" presId="urn:microsoft.com/office/officeart/2005/8/layout/vList2"/>
    <dgm:cxn modelId="{CB6D87F7-51B5-4112-AE28-527538B25BAD}" type="presParOf" srcId="{301DAFDA-BBC2-4C3F-8ED6-14361D132BEA}" destId="{FBEF0050-994A-4B17-8B0F-1FDF6D027A0C}" srcOrd="5" destOrd="0" presId="urn:microsoft.com/office/officeart/2005/8/layout/vList2"/>
    <dgm:cxn modelId="{35B4A7AD-0686-4779-92FF-E58D21022FD2}" type="presParOf" srcId="{301DAFDA-BBC2-4C3F-8ED6-14361D132BEA}" destId="{5619ADEF-2F66-4FD2-949F-89BC2BFAA318}" srcOrd="6" destOrd="0" presId="urn:microsoft.com/office/officeart/2005/8/layout/vList2"/>
    <dgm:cxn modelId="{566013E6-2590-48AA-8B61-09521B7043DD}" type="presParOf" srcId="{301DAFDA-BBC2-4C3F-8ED6-14361D132BEA}" destId="{1B1DD549-E9D1-410C-AD72-3BF466E7011E}" srcOrd="7" destOrd="0" presId="urn:microsoft.com/office/officeart/2005/8/layout/vList2"/>
    <dgm:cxn modelId="{603C4419-6F48-43DB-AC29-426BD728857E}" type="presParOf" srcId="{301DAFDA-BBC2-4C3F-8ED6-14361D132BEA}" destId="{4D2009BF-5415-4BD3-BE06-45002AB31FCF}" srcOrd="8" destOrd="0" presId="urn:microsoft.com/office/officeart/2005/8/layout/vList2"/>
    <dgm:cxn modelId="{E480FDC1-4B43-4450-A259-1C2FC865552E}" type="presParOf" srcId="{301DAFDA-BBC2-4C3F-8ED6-14361D132BEA}" destId="{299F8D62-CF18-477E-AB9A-E3CEAAF81540}" srcOrd="9" destOrd="0" presId="urn:microsoft.com/office/officeart/2005/8/layout/vList2"/>
    <dgm:cxn modelId="{C5FA1730-DF81-4B9A-A889-E509E65C2DC9}" type="presParOf" srcId="{301DAFDA-BBC2-4C3F-8ED6-14361D132BEA}" destId="{7408890B-7A01-496A-A639-C27B17D604DC}" srcOrd="1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6B44A2-DEB9-46EF-8EF8-3F3E6D74FE05}">
      <dsp:nvSpPr>
        <dsp:cNvPr id="0" name=""/>
        <dsp:cNvSpPr/>
      </dsp:nvSpPr>
      <dsp:spPr>
        <a:xfrm>
          <a:off x="1004973" y="3698"/>
          <a:ext cx="2032323" cy="12193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Impaired Judgment</a:t>
          </a:r>
        </a:p>
      </dsp:txBody>
      <dsp:txXfrm>
        <a:off x="1004973" y="3698"/>
        <a:ext cx="2032323" cy="1219394"/>
      </dsp:txXfrm>
    </dsp:sp>
    <dsp:sp modelId="{4B5A4973-35D8-41F8-8AF4-60B1BE50D146}">
      <dsp:nvSpPr>
        <dsp:cNvPr id="0" name=""/>
        <dsp:cNvSpPr/>
      </dsp:nvSpPr>
      <dsp:spPr>
        <a:xfrm>
          <a:off x="3240529" y="3698"/>
          <a:ext cx="2032323" cy="12193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False sense of affection</a:t>
          </a:r>
        </a:p>
      </dsp:txBody>
      <dsp:txXfrm>
        <a:off x="3240529" y="3698"/>
        <a:ext cx="2032323" cy="1219394"/>
      </dsp:txXfrm>
    </dsp:sp>
    <dsp:sp modelId="{A7AA6EC3-B11F-470F-A11A-188C3EEF3C07}">
      <dsp:nvSpPr>
        <dsp:cNvPr id="0" name=""/>
        <dsp:cNvSpPr/>
      </dsp:nvSpPr>
      <dsp:spPr>
        <a:xfrm>
          <a:off x="1004973" y="1426324"/>
          <a:ext cx="2032323" cy="12193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Confusion</a:t>
          </a:r>
        </a:p>
      </dsp:txBody>
      <dsp:txXfrm>
        <a:off x="1004973" y="1426324"/>
        <a:ext cx="2032323" cy="1219394"/>
      </dsp:txXfrm>
    </dsp:sp>
    <dsp:sp modelId="{E8315DD5-62D5-4446-B372-E57D141BBCEF}">
      <dsp:nvSpPr>
        <dsp:cNvPr id="0" name=""/>
        <dsp:cNvSpPr/>
      </dsp:nvSpPr>
      <dsp:spPr>
        <a:xfrm>
          <a:off x="3240529" y="1426324"/>
          <a:ext cx="2032323" cy="12193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Depression</a:t>
          </a:r>
        </a:p>
      </dsp:txBody>
      <dsp:txXfrm>
        <a:off x="3240529" y="1426324"/>
        <a:ext cx="2032323" cy="1219394"/>
      </dsp:txXfrm>
    </dsp:sp>
    <dsp:sp modelId="{4F5242D7-F269-4795-87BC-7041C736239B}">
      <dsp:nvSpPr>
        <dsp:cNvPr id="0" name=""/>
        <dsp:cNvSpPr/>
      </dsp:nvSpPr>
      <dsp:spPr>
        <a:xfrm>
          <a:off x="1004973" y="2848951"/>
          <a:ext cx="2032323" cy="12193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Sleep Problems</a:t>
          </a:r>
        </a:p>
      </dsp:txBody>
      <dsp:txXfrm>
        <a:off x="1004973" y="2848951"/>
        <a:ext cx="2032323" cy="1219394"/>
      </dsp:txXfrm>
    </dsp:sp>
    <dsp:sp modelId="{7E93C69F-606C-4C4F-A29A-9C50B52E12A9}">
      <dsp:nvSpPr>
        <dsp:cNvPr id="0" name=""/>
        <dsp:cNvSpPr/>
      </dsp:nvSpPr>
      <dsp:spPr>
        <a:xfrm>
          <a:off x="3240529" y="2848951"/>
          <a:ext cx="2032323" cy="12193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Severe Anxiety</a:t>
          </a:r>
        </a:p>
      </dsp:txBody>
      <dsp:txXfrm>
        <a:off x="3240529" y="2848951"/>
        <a:ext cx="2032323" cy="1219394"/>
      </dsp:txXfrm>
    </dsp:sp>
    <dsp:sp modelId="{7B0668A9-7B49-436C-BDC8-65EF234D4A03}">
      <dsp:nvSpPr>
        <dsp:cNvPr id="0" name=""/>
        <dsp:cNvSpPr/>
      </dsp:nvSpPr>
      <dsp:spPr>
        <a:xfrm>
          <a:off x="2122751" y="4271578"/>
          <a:ext cx="2032323" cy="12193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Paranoia</a:t>
          </a:r>
        </a:p>
      </dsp:txBody>
      <dsp:txXfrm>
        <a:off x="2122751" y="4271578"/>
        <a:ext cx="2032323" cy="12193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B1E3B2-99CE-44EB-B590-5541E3507399}">
      <dsp:nvSpPr>
        <dsp:cNvPr id="0" name=""/>
        <dsp:cNvSpPr/>
      </dsp:nvSpPr>
      <dsp:spPr>
        <a:xfrm>
          <a:off x="0" y="14002"/>
          <a:ext cx="6121386" cy="8482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Drug cravings</a:t>
          </a:r>
        </a:p>
      </dsp:txBody>
      <dsp:txXfrm>
        <a:off x="41408" y="55410"/>
        <a:ext cx="6038570" cy="765434"/>
      </dsp:txXfrm>
    </dsp:sp>
    <dsp:sp modelId="{2860952C-38F7-45C7-A4B8-EFAE0E4F97CC}">
      <dsp:nvSpPr>
        <dsp:cNvPr id="0" name=""/>
        <dsp:cNvSpPr/>
      </dsp:nvSpPr>
      <dsp:spPr>
        <a:xfrm>
          <a:off x="0" y="934253"/>
          <a:ext cx="6121386" cy="8482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Muscle tension</a:t>
          </a:r>
        </a:p>
      </dsp:txBody>
      <dsp:txXfrm>
        <a:off x="41408" y="975661"/>
        <a:ext cx="6038570" cy="765434"/>
      </dsp:txXfrm>
    </dsp:sp>
    <dsp:sp modelId="{79AA3724-D7C3-4C2A-BA65-1152D9A27445}">
      <dsp:nvSpPr>
        <dsp:cNvPr id="0" name=""/>
        <dsp:cNvSpPr/>
      </dsp:nvSpPr>
      <dsp:spPr>
        <a:xfrm>
          <a:off x="0" y="1854503"/>
          <a:ext cx="6121386" cy="8482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Faintness, chills</a:t>
          </a:r>
        </a:p>
      </dsp:txBody>
      <dsp:txXfrm>
        <a:off x="41408" y="1895911"/>
        <a:ext cx="6038570" cy="765434"/>
      </dsp:txXfrm>
    </dsp:sp>
    <dsp:sp modelId="{5619ADEF-2F66-4FD2-949F-89BC2BFAA318}">
      <dsp:nvSpPr>
        <dsp:cNvPr id="0" name=""/>
        <dsp:cNvSpPr/>
      </dsp:nvSpPr>
      <dsp:spPr>
        <a:xfrm>
          <a:off x="0" y="2774753"/>
          <a:ext cx="6121386" cy="8482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Involuntary teeth clenching</a:t>
          </a:r>
        </a:p>
      </dsp:txBody>
      <dsp:txXfrm>
        <a:off x="41408" y="2816161"/>
        <a:ext cx="6038570" cy="765434"/>
      </dsp:txXfrm>
    </dsp:sp>
    <dsp:sp modelId="{4D2009BF-5415-4BD3-BE06-45002AB31FCF}">
      <dsp:nvSpPr>
        <dsp:cNvPr id="0" name=""/>
        <dsp:cNvSpPr/>
      </dsp:nvSpPr>
      <dsp:spPr>
        <a:xfrm>
          <a:off x="0" y="3695003"/>
          <a:ext cx="6121386" cy="8482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Blurred vision</a:t>
          </a:r>
        </a:p>
      </dsp:txBody>
      <dsp:txXfrm>
        <a:off x="41408" y="3736411"/>
        <a:ext cx="6038570" cy="765434"/>
      </dsp:txXfrm>
    </dsp:sp>
    <dsp:sp modelId="{7408890B-7A01-496A-A639-C27B17D604DC}">
      <dsp:nvSpPr>
        <dsp:cNvPr id="0" name=""/>
        <dsp:cNvSpPr/>
      </dsp:nvSpPr>
      <dsp:spPr>
        <a:xfrm>
          <a:off x="0" y="4615252"/>
          <a:ext cx="6121386" cy="8482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Nausea</a:t>
          </a:r>
        </a:p>
      </dsp:txBody>
      <dsp:txXfrm>
        <a:off x="41408" y="4656660"/>
        <a:ext cx="6038570" cy="765434"/>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9B0F7D69-D93C-4C38-A23D-76E000D691CD}"/>
              </a:ext>
            </a:extLst>
          </p:cNvPr>
          <p:cNvSpPr/>
          <p:nvPr/>
        </p:nvSpPr>
        <p:spPr>
          <a:xfrm>
            <a:off x="0" y="0"/>
            <a:ext cx="3496422" cy="6858000"/>
          </a:xfrm>
          <a:custGeom>
            <a:avLst/>
            <a:gdLst>
              <a:gd name="connsiteX0" fmla="*/ 0 w 3496422"/>
              <a:gd name="connsiteY0" fmla="*/ 0 h 6858000"/>
              <a:gd name="connsiteX1" fmla="*/ 1873399 w 3496422"/>
              <a:gd name="connsiteY1" fmla="*/ 0 h 6858000"/>
              <a:gd name="connsiteX2" fmla="*/ 1895523 w 3496422"/>
              <a:gd name="connsiteY2" fmla="*/ 14997 h 6858000"/>
              <a:gd name="connsiteX3" fmla="*/ 3496422 w 3496422"/>
              <a:gd name="connsiteY3" fmla="*/ 3621656 h 6858000"/>
              <a:gd name="connsiteX4" fmla="*/ 1622072 w 3496422"/>
              <a:gd name="connsiteY4" fmla="*/ 6374814 h 6858000"/>
              <a:gd name="connsiteX5" fmla="*/ 1105424 w 3496422"/>
              <a:gd name="connsiteY5" fmla="*/ 6780599 h 6858000"/>
              <a:gd name="connsiteX6" fmla="*/ 993668 w 3496422"/>
              <a:gd name="connsiteY6" fmla="*/ 6858000 h 6858000"/>
              <a:gd name="connsiteX7" fmla="*/ 0 w 349642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ctrTitle"/>
          </p:nvPr>
        </p:nvSpPr>
        <p:spPr>
          <a:xfrm>
            <a:off x="4654295" y="1346268"/>
            <a:ext cx="7060135" cy="3285207"/>
          </a:xfrm>
        </p:spPr>
        <p:txBody>
          <a:bodyPr anchor="b">
            <a:noAutofit/>
          </a:bodyPr>
          <a:lstStyle>
            <a:lvl1pPr algn="l">
              <a:lnSpc>
                <a:spcPct val="120000"/>
              </a:lnSpc>
              <a:defRPr sz="540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4662312" y="4631475"/>
            <a:ext cx="7052117" cy="1150200"/>
          </a:xfrm>
        </p:spPr>
        <p:txBody>
          <a:bodyPr lIns="109728" tIns="109728" rIns="109728" bIns="91440" anchor="t">
            <a:normAutofit/>
          </a:bodyPr>
          <a:lstStyle>
            <a:lvl1pPr marL="0" indent="0" algn="l">
              <a:lnSpc>
                <a:spcPct val="130000"/>
              </a:lnSpc>
              <a:buNone/>
              <a:defRPr sz="2400" baseline="0">
                <a:solidFill>
                  <a:schemeClr val="tx1">
                    <a:lumMod val="85000"/>
                    <a:lumOff val="1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Date Placeholder 9">
            <a:extLst>
              <a:ext uri="{FF2B5EF4-FFF2-40B4-BE49-F238E27FC236}">
                <a16:creationId xmlns:a16="http://schemas.microsoft.com/office/drawing/2014/main" id="{123E5C65-E22A-4865-9449-10140D62B655}"/>
              </a:ext>
            </a:extLst>
          </p:cNvPr>
          <p:cNvSpPr>
            <a:spLocks noGrp="1"/>
          </p:cNvSpPr>
          <p:nvPr>
            <p:ph type="dt" sz="half" idx="10"/>
          </p:nvPr>
        </p:nvSpPr>
        <p:spPr>
          <a:xfrm>
            <a:off x="4654295" y="617415"/>
            <a:ext cx="7123723" cy="457200"/>
          </a:xfrm>
        </p:spPr>
        <p:txBody>
          <a:bodyPr/>
          <a:lstStyle>
            <a:lvl1pPr algn="l">
              <a:defRPr/>
            </a:lvl1pPr>
          </a:lstStyle>
          <a:p>
            <a:fld id="{12241623-A064-4BED-B073-BA4D61433402}" type="datetime1">
              <a:rPr lang="en-US" smtClean="0"/>
              <a:t>6/17/2021</a:t>
            </a:fld>
            <a:endParaRPr lang="en-US" dirty="0"/>
          </a:p>
        </p:txBody>
      </p:sp>
      <p:sp>
        <p:nvSpPr>
          <p:cNvPr id="24" name="Footer Placeholder 23">
            <a:extLst>
              <a:ext uri="{FF2B5EF4-FFF2-40B4-BE49-F238E27FC236}">
                <a16:creationId xmlns:a16="http://schemas.microsoft.com/office/drawing/2014/main" id="{EF9C3DE0-E7F5-4B4D-B5AF-CDE724CE79A3}"/>
              </a:ext>
            </a:extLst>
          </p:cNvPr>
          <p:cNvSpPr>
            <a:spLocks noGrp="1"/>
          </p:cNvSpPr>
          <p:nvPr>
            <p:ph type="ftr" sz="quarter" idx="11"/>
          </p:nvPr>
        </p:nvSpPr>
        <p:spPr>
          <a:xfrm>
            <a:off x="4654295" y="6170490"/>
            <a:ext cx="5588349" cy="457200"/>
          </a:xfrm>
        </p:spPr>
        <p:txBody>
          <a:bodyPr/>
          <a:lstStyle/>
          <a:p>
            <a:endParaRPr lang="en-US" dirty="0"/>
          </a:p>
        </p:txBody>
      </p:sp>
      <p:sp>
        <p:nvSpPr>
          <p:cNvPr id="25" name="Slide Number Placeholder 24">
            <a:extLst>
              <a:ext uri="{FF2B5EF4-FFF2-40B4-BE49-F238E27FC236}">
                <a16:creationId xmlns:a16="http://schemas.microsoft.com/office/drawing/2014/main" id="{48C1E146-840A-4217-B63E-62E5CF8909C2}"/>
              </a:ext>
            </a:extLst>
          </p:cNvPr>
          <p:cNvSpPr>
            <a:spLocks noGrp="1"/>
          </p:cNvSpPr>
          <p:nvPr>
            <p:ph type="sldNum" sz="quarter" idx="12"/>
          </p:nvPr>
        </p:nvSpPr>
        <p:spPr>
          <a:xfrm>
            <a:off x="10515600" y="6170490"/>
            <a:ext cx="1198829" cy="457200"/>
          </a:xfrm>
        </p:spPr>
        <p:txBody>
          <a:bodyPr/>
          <a:lstStyle>
            <a:lvl1pPr algn="r">
              <a:defRPr/>
            </a:lvl1pPr>
          </a:lstStyle>
          <a:p>
            <a:fld id="{FAEF9944-A4F6-4C59-AEBD-678D6480B8EA}" type="slidenum">
              <a:rPr lang="en-US" smtClean="0"/>
              <a:pPr/>
              <a:t>‹#›</a:t>
            </a:fld>
            <a:endParaRPr lang="en-US" dirty="0"/>
          </a:p>
        </p:txBody>
      </p:sp>
      <p:sp>
        <p:nvSpPr>
          <p:cNvPr id="4" name="Freeform: Shape 3">
            <a:extLst>
              <a:ext uri="{FF2B5EF4-FFF2-40B4-BE49-F238E27FC236}">
                <a16:creationId xmlns:a16="http://schemas.microsoft.com/office/drawing/2014/main" id="{8CD419D4-EA9D-42D9-BF62-B07F0B7B672B}"/>
              </a:ext>
            </a:extLst>
          </p:cNvPr>
          <p:cNvSpPr/>
          <p:nvPr/>
        </p:nvSpPr>
        <p:spPr>
          <a:xfrm>
            <a:off x="1375409"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5" name="Freeform: Shape 4">
            <a:extLst>
              <a:ext uri="{FF2B5EF4-FFF2-40B4-BE49-F238E27FC236}">
                <a16:creationId xmlns:a16="http://schemas.microsoft.com/office/drawing/2014/main" id="{1C6FEC9B-9608-4181-A9E5-A1B80E72021C}"/>
              </a:ext>
            </a:extLst>
          </p:cNvPr>
          <p:cNvSpPr/>
          <p:nvPr/>
        </p:nvSpPr>
        <p:spPr>
          <a:xfrm>
            <a:off x="1155402"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 name="Freeform: Shape 5">
            <a:extLst>
              <a:ext uri="{FF2B5EF4-FFF2-40B4-BE49-F238E27FC236}">
                <a16:creationId xmlns:a16="http://schemas.microsoft.com/office/drawing/2014/main" id="{AB1564ED-F26F-451D-97D6-A6EC3E83FD55}"/>
              </a:ext>
            </a:extLst>
          </p:cNvPr>
          <p:cNvSpPr/>
          <p:nvPr/>
        </p:nvSpPr>
        <p:spPr>
          <a:xfrm>
            <a:off x="924161"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Tree>
    <p:extLst>
      <p:ext uri="{BB962C8B-B14F-4D97-AF65-F5344CB8AC3E}">
        <p14:creationId xmlns:p14="http://schemas.microsoft.com/office/powerpoint/2010/main" val="37969884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6397E4A-EB6A-4FA6-AA4F-69EA0C70FDC9}"/>
              </a:ext>
            </a:extLst>
          </p:cNvPr>
          <p:cNvSpPr>
            <a:spLocks noGrp="1"/>
          </p:cNvSpPr>
          <p:nvPr>
            <p:ph type="dt" sz="half" idx="10"/>
          </p:nvPr>
        </p:nvSpPr>
        <p:spPr/>
        <p:txBody>
          <a:bodyPr/>
          <a:lstStyle/>
          <a:p>
            <a:fld id="{6F86ED0C-1DA7-41F0-94CF-6218B1FEDFF1}" type="datetime1">
              <a:rPr lang="en-US" smtClean="0"/>
              <a:t>6/17/2021</a:t>
            </a:fld>
            <a:endParaRPr lang="en-US" dirty="0"/>
          </a:p>
        </p:txBody>
      </p:sp>
      <p:sp>
        <p:nvSpPr>
          <p:cNvPr id="8" name="Footer Placeholder 7">
            <a:extLst>
              <a:ext uri="{FF2B5EF4-FFF2-40B4-BE49-F238E27FC236}">
                <a16:creationId xmlns:a16="http://schemas.microsoft.com/office/drawing/2014/main" id="{051A2F5D-7AC4-4F91-965A-7B6A45D6F41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26E8B86-CDB8-482F-9D9F-1BFDA3638B3E}"/>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258379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77965" y="507037"/>
            <a:ext cx="1571626" cy="533993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33700" y="524373"/>
            <a:ext cx="5959577" cy="532259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9277965" y="6296615"/>
            <a:ext cx="2505996" cy="365125"/>
          </a:xfrm>
        </p:spPr>
        <p:txBody>
          <a:bodyPr/>
          <a:lstStyle/>
          <a:p>
            <a:fld id="{EECF02AB-6034-4B88-BC5A-7C17CB0EF809}" type="datetime1">
              <a:rPr lang="en-US" smtClean="0"/>
              <a:t>6/17/2021</a:t>
            </a:fld>
            <a:endParaRPr lang="en-US" dirty="0"/>
          </a:p>
        </p:txBody>
      </p:sp>
      <p:sp>
        <p:nvSpPr>
          <p:cNvPr id="5" name="Footer Placeholder 4"/>
          <p:cNvSpPr>
            <a:spLocks noGrp="1"/>
          </p:cNvSpPr>
          <p:nvPr>
            <p:ph type="ftr" sz="quarter" idx="11"/>
          </p:nvPr>
        </p:nvSpPr>
        <p:spPr>
          <a:xfrm>
            <a:off x="2933699" y="6296615"/>
            <a:ext cx="5959577" cy="365125"/>
          </a:xfrm>
        </p:spPr>
        <p:txBody>
          <a:bodyPr/>
          <a:lstStyle/>
          <a:p>
            <a:endParaRPr lang="en-US" dirty="0"/>
          </a:p>
        </p:txBody>
      </p:sp>
      <p:sp>
        <p:nvSpPr>
          <p:cNvPr id="6" name="Slide Number Placeholder 5"/>
          <p:cNvSpPr>
            <a:spLocks noGrp="1"/>
          </p:cNvSpPr>
          <p:nvPr>
            <p:ph type="sldNum" sz="quarter" idx="12"/>
          </p:nvPr>
        </p:nvSpPr>
        <p:spPr>
          <a:xfrm rot="5400000">
            <a:off x="8734643" y="2853201"/>
            <a:ext cx="5383267" cy="604269"/>
          </a:xfrm>
        </p:spPr>
        <p:txBody>
          <a:bodyPr/>
          <a:lstStyle>
            <a:lvl1pPr algn="l">
              <a:defRPr/>
            </a:lvl1pPr>
          </a:lstStyle>
          <a:p>
            <a:fld id="{FAEF9944-A4F6-4C59-AEBD-678D6480B8EA}" type="slidenum">
              <a:rPr lang="en-US" smtClean="0"/>
              <a:pPr/>
              <a:t>‹#›</a:t>
            </a:fld>
            <a:endParaRPr lang="en-US" dirty="0"/>
          </a:p>
        </p:txBody>
      </p:sp>
      <p:cxnSp>
        <p:nvCxnSpPr>
          <p:cNvPr id="7" name="Straight Connector 6" title="Rule Line">
            <a:extLst>
              <a:ext uri="{FF2B5EF4-FFF2-40B4-BE49-F238E27FC236}">
                <a16:creationId xmlns:a16="http://schemas.microsoft.com/office/drawing/2014/main" id="{A1005B08-D2D4-455C-AA62-1200E43E7AF9}"/>
              </a:ext>
            </a:extLst>
          </p:cNvPr>
          <p:cNvCxnSpPr/>
          <p:nvPr/>
        </p:nvCxnSpPr>
        <p:spPr>
          <a:xfrm>
            <a:off x="9111582" y="571502"/>
            <a:ext cx="0" cy="5275467"/>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11418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a:extLst>
              <a:ext uri="{FF2B5EF4-FFF2-40B4-BE49-F238E27FC236}">
                <a16:creationId xmlns:a16="http://schemas.microsoft.com/office/drawing/2014/main" id="{6923EF53-7767-4C94-BEF6-D452927945DA}"/>
              </a:ext>
            </a:extLst>
          </p:cNvPr>
          <p:cNvSpPr>
            <a:spLocks noGrp="1"/>
          </p:cNvSpPr>
          <p:nvPr>
            <p:ph type="dt" sz="half" idx="10"/>
          </p:nvPr>
        </p:nvSpPr>
        <p:spPr/>
        <p:txBody>
          <a:bodyPr/>
          <a:lstStyle/>
          <a:p>
            <a:fld id="{22F3E5F3-28EE-488F-BD53-B744C06C3DEC}" type="datetime1">
              <a:rPr lang="en-US" smtClean="0"/>
              <a:t>6/17/2021</a:t>
            </a:fld>
            <a:endParaRPr lang="en-US" dirty="0"/>
          </a:p>
        </p:txBody>
      </p:sp>
      <p:sp>
        <p:nvSpPr>
          <p:cNvPr id="11" name="Footer Placeholder 10">
            <a:extLst>
              <a:ext uri="{FF2B5EF4-FFF2-40B4-BE49-F238E27FC236}">
                <a16:creationId xmlns:a16="http://schemas.microsoft.com/office/drawing/2014/main" id="{ACF12700-F905-4CFA-970C-C81E05A64D5B}"/>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DA1B1EE2-BCA3-432B-A32D-B04C7F1DD93F}"/>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6631188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84A89F5-6982-40AE-8108-88B93E85C8FF}"/>
              </a:ext>
            </a:extLst>
          </p:cNvPr>
          <p:cNvGrpSpPr/>
          <p:nvPr/>
        </p:nvGrpSpPr>
        <p:grpSpPr>
          <a:xfrm>
            <a:off x="3124577" y="0"/>
            <a:ext cx="4389519" cy="2916937"/>
            <a:chOff x="3124577" y="0"/>
            <a:chExt cx="4389519" cy="2916937"/>
          </a:xfrm>
        </p:grpSpPr>
        <p:sp>
          <p:nvSpPr>
            <p:cNvPr id="49" name="Freeform: Shape 48">
              <a:extLst>
                <a:ext uri="{FF2B5EF4-FFF2-40B4-BE49-F238E27FC236}">
                  <a16:creationId xmlns:a16="http://schemas.microsoft.com/office/drawing/2014/main" id="{B80BED93-E30B-4492-A268-84C33CA4F067}"/>
                </a:ext>
              </a:extLst>
            </p:cNvPr>
            <p:cNvSpPr/>
            <p:nvPr/>
          </p:nvSpPr>
          <p:spPr>
            <a:xfrm>
              <a:off x="3320637" y="0"/>
              <a:ext cx="4013331" cy="2742133"/>
            </a:xfrm>
            <a:custGeom>
              <a:avLst/>
              <a:gdLst>
                <a:gd name="connsiteX0" fmla="*/ 294151 w 4013331"/>
                <a:gd name="connsiteY0" fmla="*/ 0 h 2742133"/>
                <a:gd name="connsiteX1" fmla="*/ 3844057 w 4013331"/>
                <a:gd name="connsiteY1" fmla="*/ 0 h 2742133"/>
                <a:gd name="connsiteX2" fmla="*/ 3892490 w 4013331"/>
                <a:gd name="connsiteY2" fmla="*/ 131440 h 2742133"/>
                <a:gd name="connsiteX3" fmla="*/ 4013331 w 4013331"/>
                <a:gd name="connsiteY3" fmla="*/ 941251 h 2742133"/>
                <a:gd name="connsiteX4" fmla="*/ 3804827 w 4013331"/>
                <a:gd name="connsiteY4" fmla="*/ 1540292 h 2742133"/>
                <a:gd name="connsiteX5" fmla="*/ 3187498 w 4013331"/>
                <a:gd name="connsiteY5" fmla="*/ 2098087 h 2742133"/>
                <a:gd name="connsiteX6" fmla="*/ 3051769 w 4013331"/>
                <a:gd name="connsiteY6" fmla="*/ 2204787 h 2742133"/>
                <a:gd name="connsiteX7" fmla="*/ 1936476 w 4013331"/>
                <a:gd name="connsiteY7" fmla="*/ 2742133 h 2742133"/>
                <a:gd name="connsiteX8" fmla="*/ 467303 w 4013331"/>
                <a:gd name="connsiteY8" fmla="*/ 1868695 h 2742133"/>
                <a:gd name="connsiteX9" fmla="*/ 310732 w 4013331"/>
                <a:gd name="connsiteY9" fmla="*/ 1645244 h 2742133"/>
                <a:gd name="connsiteX10" fmla="*/ 0 w 4013331"/>
                <a:gd name="connsiteY10" fmla="*/ 941251 h 2742133"/>
                <a:gd name="connsiteX11" fmla="*/ 187749 w 4013331"/>
                <a:gd name="connsiteY11" fmla="*/ 183076 h 2742133"/>
                <a:gd name="connsiteX12" fmla="*/ 288888 w 4013331"/>
                <a:gd name="connsiteY12" fmla="*/ 7329 h 2742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13331" h="2742133">
                  <a:moveTo>
                    <a:pt x="294151" y="0"/>
                  </a:moveTo>
                  <a:lnTo>
                    <a:pt x="3844057" y="0"/>
                  </a:lnTo>
                  <a:lnTo>
                    <a:pt x="3892490" y="131440"/>
                  </a:lnTo>
                  <a:cubicBezTo>
                    <a:pt x="3971777" y="378867"/>
                    <a:pt x="4013331" y="652783"/>
                    <a:pt x="4013331" y="941251"/>
                  </a:cubicBezTo>
                  <a:cubicBezTo>
                    <a:pt x="4013331" y="1171430"/>
                    <a:pt x="3948997" y="1356167"/>
                    <a:pt x="3804827" y="1540292"/>
                  </a:cubicBezTo>
                  <a:cubicBezTo>
                    <a:pt x="3654026" y="1732895"/>
                    <a:pt x="3427436" y="1910292"/>
                    <a:pt x="3187498" y="2098087"/>
                  </a:cubicBezTo>
                  <a:cubicBezTo>
                    <a:pt x="3143231" y="2132693"/>
                    <a:pt x="3097499" y="2168522"/>
                    <a:pt x="3051769" y="2204787"/>
                  </a:cubicBezTo>
                  <a:cubicBezTo>
                    <a:pt x="2642425" y="2529345"/>
                    <a:pt x="2343664" y="2742133"/>
                    <a:pt x="1936476" y="2742133"/>
                  </a:cubicBezTo>
                  <a:cubicBezTo>
                    <a:pt x="1316045" y="2742133"/>
                    <a:pt x="876647" y="2480932"/>
                    <a:pt x="467303" y="1868695"/>
                  </a:cubicBezTo>
                  <a:cubicBezTo>
                    <a:pt x="413736" y="1788559"/>
                    <a:pt x="361372" y="1715679"/>
                    <a:pt x="310732" y="1645244"/>
                  </a:cubicBezTo>
                  <a:cubicBezTo>
                    <a:pt x="100850" y="1353195"/>
                    <a:pt x="0" y="1201315"/>
                    <a:pt x="0" y="941251"/>
                  </a:cubicBezTo>
                  <a:cubicBezTo>
                    <a:pt x="0" y="683021"/>
                    <a:pt x="63214" y="427935"/>
                    <a:pt x="187749" y="183076"/>
                  </a:cubicBezTo>
                  <a:cubicBezTo>
                    <a:pt x="218215" y="123194"/>
                    <a:pt x="251953" y="64578"/>
                    <a:pt x="288888" y="7329"/>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0" name="Freeform: Shape 49">
              <a:extLst>
                <a:ext uri="{FF2B5EF4-FFF2-40B4-BE49-F238E27FC236}">
                  <a16:creationId xmlns:a16="http://schemas.microsoft.com/office/drawing/2014/main" id="{965F60C1-CD8B-4326-9B24-3D197CF382A6}"/>
                </a:ext>
              </a:extLst>
            </p:cNvPr>
            <p:cNvSpPr/>
            <p:nvPr/>
          </p:nvSpPr>
          <p:spPr>
            <a:xfrm>
              <a:off x="3566319" y="0"/>
              <a:ext cx="3401415" cy="2440484"/>
            </a:xfrm>
            <a:custGeom>
              <a:avLst/>
              <a:gdLst>
                <a:gd name="connsiteX0" fmla="*/ 332917 w 3401415"/>
                <a:gd name="connsiteY0" fmla="*/ 0 h 2440484"/>
                <a:gd name="connsiteX1" fmla="*/ 3207137 w 3401415"/>
                <a:gd name="connsiteY1" fmla="*/ 0 h 2440484"/>
                <a:gd name="connsiteX2" fmla="*/ 3242654 w 3401415"/>
                <a:gd name="connsiteY2" fmla="*/ 74937 h 2440484"/>
                <a:gd name="connsiteX3" fmla="*/ 3401415 w 3401415"/>
                <a:gd name="connsiteY3" fmla="*/ 914184 h 2440484"/>
                <a:gd name="connsiteX4" fmla="*/ 3224702 w 3401415"/>
                <a:gd name="connsiteY4" fmla="*/ 1421888 h 2440484"/>
                <a:gd name="connsiteX5" fmla="*/ 2701498 w 3401415"/>
                <a:gd name="connsiteY5" fmla="*/ 1894635 h 2440484"/>
                <a:gd name="connsiteX6" fmla="*/ 2586463 w 3401415"/>
                <a:gd name="connsiteY6" fmla="*/ 1985068 h 2440484"/>
                <a:gd name="connsiteX7" fmla="*/ 1641219 w 3401415"/>
                <a:gd name="connsiteY7" fmla="*/ 2440484 h 2440484"/>
                <a:gd name="connsiteX8" fmla="*/ 396053 w 3401415"/>
                <a:gd name="connsiteY8" fmla="*/ 1700219 h 2440484"/>
                <a:gd name="connsiteX9" fmla="*/ 263354 w 3401415"/>
                <a:gd name="connsiteY9" fmla="*/ 1510839 h 2440484"/>
                <a:gd name="connsiteX10" fmla="*/ 0 w 3401415"/>
                <a:gd name="connsiteY10" fmla="*/ 914184 h 2440484"/>
                <a:gd name="connsiteX11" fmla="*/ 159122 w 3401415"/>
                <a:gd name="connsiteY11" fmla="*/ 271610 h 2440484"/>
                <a:gd name="connsiteX12" fmla="*/ 244841 w 3401415"/>
                <a:gd name="connsiteY12" fmla="*/ 122658 h 244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01415" h="2440484">
                  <a:moveTo>
                    <a:pt x="332917" y="0"/>
                  </a:moveTo>
                  <a:lnTo>
                    <a:pt x="3207137" y="0"/>
                  </a:lnTo>
                  <a:lnTo>
                    <a:pt x="3242654" y="74937"/>
                  </a:lnTo>
                  <a:cubicBezTo>
                    <a:pt x="3346386" y="322243"/>
                    <a:pt x="3401415" y="608579"/>
                    <a:pt x="3401415" y="914184"/>
                  </a:cubicBezTo>
                  <a:cubicBezTo>
                    <a:pt x="3401415" y="1109268"/>
                    <a:pt x="3346890" y="1265837"/>
                    <a:pt x="3224702" y="1421888"/>
                  </a:cubicBezTo>
                  <a:cubicBezTo>
                    <a:pt x="3096894" y="1585125"/>
                    <a:pt x="2904852" y="1735475"/>
                    <a:pt x="2701498" y="1894635"/>
                  </a:cubicBezTo>
                  <a:cubicBezTo>
                    <a:pt x="2663980" y="1923966"/>
                    <a:pt x="2625221" y="1954332"/>
                    <a:pt x="2586463" y="1985068"/>
                  </a:cubicBezTo>
                  <a:cubicBezTo>
                    <a:pt x="2239532" y="2260140"/>
                    <a:pt x="1986324" y="2440484"/>
                    <a:pt x="1641219" y="2440484"/>
                  </a:cubicBezTo>
                  <a:cubicBezTo>
                    <a:pt x="1115386" y="2440484"/>
                    <a:pt x="742984" y="2219109"/>
                    <a:pt x="396053" y="1700219"/>
                  </a:cubicBezTo>
                  <a:cubicBezTo>
                    <a:pt x="350653" y="1632303"/>
                    <a:pt x="306273" y="1570535"/>
                    <a:pt x="263354" y="1510839"/>
                  </a:cubicBezTo>
                  <a:cubicBezTo>
                    <a:pt x="85473" y="1263318"/>
                    <a:pt x="0" y="1134597"/>
                    <a:pt x="0" y="914184"/>
                  </a:cubicBezTo>
                  <a:cubicBezTo>
                    <a:pt x="0" y="695327"/>
                    <a:pt x="53576" y="479135"/>
                    <a:pt x="159122" y="271610"/>
                  </a:cubicBezTo>
                  <a:cubicBezTo>
                    <a:pt x="184943" y="220858"/>
                    <a:pt x="213538" y="171179"/>
                    <a:pt x="244841" y="122658"/>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1" name="Freeform: Shape 50">
              <a:extLst>
                <a:ext uri="{FF2B5EF4-FFF2-40B4-BE49-F238E27FC236}">
                  <a16:creationId xmlns:a16="http://schemas.microsoft.com/office/drawing/2014/main" id="{69511D06-104E-440E-8049-4CDCE4B87E96}"/>
                </a:ext>
              </a:extLst>
            </p:cNvPr>
            <p:cNvSpPr/>
            <p:nvPr/>
          </p:nvSpPr>
          <p:spPr>
            <a:xfrm>
              <a:off x="3232490" y="0"/>
              <a:ext cx="4164597" cy="2817185"/>
            </a:xfrm>
            <a:custGeom>
              <a:avLst/>
              <a:gdLst>
                <a:gd name="connsiteX0" fmla="*/ 237339 w 4130517"/>
                <a:gd name="connsiteY0" fmla="*/ 0 h 2806419"/>
                <a:gd name="connsiteX1" fmla="*/ 3997489 w 4130517"/>
                <a:gd name="connsiteY1" fmla="*/ 0 h 2806419"/>
                <a:gd name="connsiteX2" fmla="*/ 4006148 w 4130517"/>
                <a:gd name="connsiteY2" fmla="*/ 24333 h 2806419"/>
                <a:gd name="connsiteX3" fmla="*/ 4130517 w 4130517"/>
                <a:gd name="connsiteY3" fmla="*/ 887307 h 2806419"/>
                <a:gd name="connsiteX4" fmla="*/ 3915925 w 4130517"/>
                <a:gd name="connsiteY4" fmla="*/ 1525677 h 2806419"/>
                <a:gd name="connsiteX5" fmla="*/ 3280571 w 4130517"/>
                <a:gd name="connsiteY5" fmla="*/ 2120090 h 2806419"/>
                <a:gd name="connsiteX6" fmla="*/ 3140878 w 4130517"/>
                <a:gd name="connsiteY6" fmla="*/ 2233796 h 2806419"/>
                <a:gd name="connsiteX7" fmla="*/ 1993019 w 4130517"/>
                <a:gd name="connsiteY7" fmla="*/ 2806419 h 2806419"/>
                <a:gd name="connsiteX8" fmla="*/ 480948 w 4130517"/>
                <a:gd name="connsiteY8" fmla="*/ 1875638 h 2806419"/>
                <a:gd name="connsiteX9" fmla="*/ 319805 w 4130517"/>
                <a:gd name="connsiteY9" fmla="*/ 1637519 h 2806419"/>
                <a:gd name="connsiteX10" fmla="*/ 0 w 4130517"/>
                <a:gd name="connsiteY10" fmla="*/ 887307 h 2806419"/>
                <a:gd name="connsiteX11" fmla="*/ 193231 w 4130517"/>
                <a:gd name="connsiteY11" fmla="*/ 79360 h 280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30517" h="2806419">
                  <a:moveTo>
                    <a:pt x="237339" y="0"/>
                  </a:moveTo>
                  <a:lnTo>
                    <a:pt x="3997489" y="0"/>
                  </a:lnTo>
                  <a:lnTo>
                    <a:pt x="4006148" y="24333"/>
                  </a:lnTo>
                  <a:cubicBezTo>
                    <a:pt x="4087750" y="288004"/>
                    <a:pt x="4130517" y="579903"/>
                    <a:pt x="4130517" y="887307"/>
                  </a:cubicBezTo>
                  <a:cubicBezTo>
                    <a:pt x="4130517" y="1132599"/>
                    <a:pt x="4064304" y="1329464"/>
                    <a:pt x="3915925" y="1525677"/>
                  </a:cubicBezTo>
                  <a:cubicBezTo>
                    <a:pt x="3760721" y="1730924"/>
                    <a:pt x="3527514" y="1919967"/>
                    <a:pt x="3280571" y="2120090"/>
                  </a:cubicBezTo>
                  <a:cubicBezTo>
                    <a:pt x="3235011" y="2156968"/>
                    <a:pt x="3187944" y="2195151"/>
                    <a:pt x="3140878" y="2233796"/>
                  </a:cubicBezTo>
                  <a:cubicBezTo>
                    <a:pt x="2719582" y="2579662"/>
                    <a:pt x="2412097" y="2806419"/>
                    <a:pt x="1993019" y="2806419"/>
                  </a:cubicBezTo>
                  <a:cubicBezTo>
                    <a:pt x="1354472" y="2806419"/>
                    <a:pt x="902244" y="2528070"/>
                    <a:pt x="480948" y="1875638"/>
                  </a:cubicBezTo>
                  <a:cubicBezTo>
                    <a:pt x="425816" y="1790244"/>
                    <a:pt x="371924" y="1712578"/>
                    <a:pt x="319805" y="1637519"/>
                  </a:cubicBezTo>
                  <a:cubicBezTo>
                    <a:pt x="103795" y="1326296"/>
                    <a:pt x="0" y="1164446"/>
                    <a:pt x="0" y="887307"/>
                  </a:cubicBezTo>
                  <a:cubicBezTo>
                    <a:pt x="0" y="612125"/>
                    <a:pt x="65060" y="340293"/>
                    <a:pt x="193231" y="7936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2" name="Freeform: Shape 51">
              <a:extLst>
                <a:ext uri="{FF2B5EF4-FFF2-40B4-BE49-F238E27FC236}">
                  <a16:creationId xmlns:a16="http://schemas.microsoft.com/office/drawing/2014/main" id="{164F6B39-7B0A-4839-9F52-1FFA2044F248}"/>
                </a:ext>
              </a:extLst>
            </p:cNvPr>
            <p:cNvSpPr/>
            <p:nvPr/>
          </p:nvSpPr>
          <p:spPr>
            <a:xfrm>
              <a:off x="3124577" y="0"/>
              <a:ext cx="4389519" cy="2916937"/>
            </a:xfrm>
            <a:custGeom>
              <a:avLst/>
              <a:gdLst>
                <a:gd name="connsiteX0" fmla="*/ 208215 w 4389519"/>
                <a:gd name="connsiteY0" fmla="*/ 0 h 2916937"/>
                <a:gd name="connsiteX1" fmla="*/ 4284014 w 4389519"/>
                <a:gd name="connsiteY1" fmla="*/ 0 h 2916937"/>
                <a:gd name="connsiteX2" fmla="*/ 4335794 w 4389519"/>
                <a:gd name="connsiteY2" fmla="*/ 207911 h 2916937"/>
                <a:gd name="connsiteX3" fmla="*/ 4376420 w 4389519"/>
                <a:gd name="connsiteY3" fmla="*/ 1078865 h 2916937"/>
                <a:gd name="connsiteX4" fmla="*/ 4090147 w 4389519"/>
                <a:gd name="connsiteY4" fmla="*/ 1734728 h 2916937"/>
                <a:gd name="connsiteX5" fmla="*/ 3362552 w 4389519"/>
                <a:gd name="connsiteY5" fmla="*/ 2305097 h 2916937"/>
                <a:gd name="connsiteX6" fmla="*/ 3204152 w 4389519"/>
                <a:gd name="connsiteY6" fmla="*/ 2412521 h 2916937"/>
                <a:gd name="connsiteX7" fmla="*/ 1936072 w 4389519"/>
                <a:gd name="connsiteY7" fmla="*/ 2912360 h 2916937"/>
                <a:gd name="connsiteX8" fmla="*/ 421690 w 4389519"/>
                <a:gd name="connsiteY8" fmla="*/ 1787063 h 2916937"/>
                <a:gd name="connsiteX9" fmla="*/ 273167 w 4389519"/>
                <a:gd name="connsiteY9" fmla="*/ 1520080 h 2916937"/>
                <a:gd name="connsiteX10" fmla="*/ 4118 w 4389519"/>
                <a:gd name="connsiteY10" fmla="*/ 696338 h 2916937"/>
                <a:gd name="connsiteX11" fmla="*/ 175984 w 4389519"/>
                <a:gd name="connsiteY11" fmla="*/ 60381 h 2916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89519" h="2916937">
                  <a:moveTo>
                    <a:pt x="208215" y="0"/>
                  </a:moveTo>
                  <a:lnTo>
                    <a:pt x="4284014" y="0"/>
                  </a:lnTo>
                  <a:lnTo>
                    <a:pt x="4335794" y="207911"/>
                  </a:lnTo>
                  <a:cubicBezTo>
                    <a:pt x="4388748" y="479686"/>
                    <a:pt x="4403109" y="773803"/>
                    <a:pt x="4376420" y="1078865"/>
                  </a:cubicBezTo>
                  <a:cubicBezTo>
                    <a:pt x="4353703" y="1338514"/>
                    <a:pt x="4265383" y="1540772"/>
                    <a:pt x="4090147" y="1734728"/>
                  </a:cubicBezTo>
                  <a:cubicBezTo>
                    <a:pt x="3906850" y="1937616"/>
                    <a:pt x="3642485" y="2116128"/>
                    <a:pt x="3362552" y="2305097"/>
                  </a:cubicBezTo>
                  <a:cubicBezTo>
                    <a:pt x="3310910" y="2339914"/>
                    <a:pt x="3257553" y="2375972"/>
                    <a:pt x="3204152" y="2412521"/>
                  </a:cubicBezTo>
                  <a:cubicBezTo>
                    <a:pt x="2726165" y="2739616"/>
                    <a:pt x="2379682" y="2951171"/>
                    <a:pt x="1936072" y="2912360"/>
                  </a:cubicBezTo>
                  <a:cubicBezTo>
                    <a:pt x="1260148" y="2853224"/>
                    <a:pt x="807225" y="2516700"/>
                    <a:pt x="421690" y="1787063"/>
                  </a:cubicBezTo>
                  <a:cubicBezTo>
                    <a:pt x="371240" y="1691563"/>
                    <a:pt x="321385" y="1604361"/>
                    <a:pt x="273167" y="1520080"/>
                  </a:cubicBezTo>
                  <a:cubicBezTo>
                    <a:pt x="73334" y="1170636"/>
                    <a:pt x="-21548" y="989700"/>
                    <a:pt x="4118" y="696338"/>
                  </a:cubicBezTo>
                  <a:cubicBezTo>
                    <a:pt x="23232" y="477870"/>
                    <a:pt x="80908" y="264786"/>
                    <a:pt x="175984" y="60381"/>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grpSp>
        <p:nvGrpSpPr>
          <p:cNvPr id="8" name="Group 7">
            <a:extLst>
              <a:ext uri="{FF2B5EF4-FFF2-40B4-BE49-F238E27FC236}">
                <a16:creationId xmlns:a16="http://schemas.microsoft.com/office/drawing/2014/main" id="{03099122-D80B-4389-A1CF-52C635217F4B}"/>
              </a:ext>
            </a:extLst>
          </p:cNvPr>
          <p:cNvGrpSpPr/>
          <p:nvPr/>
        </p:nvGrpSpPr>
        <p:grpSpPr>
          <a:xfrm>
            <a:off x="8122942" y="0"/>
            <a:ext cx="4069058" cy="3547008"/>
            <a:chOff x="8122942" y="0"/>
            <a:chExt cx="4069058" cy="3547008"/>
          </a:xfrm>
        </p:grpSpPr>
        <p:sp>
          <p:nvSpPr>
            <p:cNvPr id="54" name="Freeform: Shape 53">
              <a:extLst>
                <a:ext uri="{FF2B5EF4-FFF2-40B4-BE49-F238E27FC236}">
                  <a16:creationId xmlns:a16="http://schemas.microsoft.com/office/drawing/2014/main" id="{CA535D59-CDAA-4AA9-84AC-A6142E857FE2}"/>
                </a:ext>
              </a:extLst>
            </p:cNvPr>
            <p:cNvSpPr/>
            <p:nvPr/>
          </p:nvSpPr>
          <p:spPr>
            <a:xfrm>
              <a:off x="8122942" y="0"/>
              <a:ext cx="4069058" cy="3547008"/>
            </a:xfrm>
            <a:custGeom>
              <a:avLst/>
              <a:gdLst>
                <a:gd name="connsiteX0" fmla="*/ 305212 w 4069058"/>
                <a:gd name="connsiteY0" fmla="*/ 0 h 3547008"/>
                <a:gd name="connsiteX1" fmla="*/ 4069058 w 4069058"/>
                <a:gd name="connsiteY1" fmla="*/ 0 h 3547008"/>
                <a:gd name="connsiteX2" fmla="*/ 4069058 w 4069058"/>
                <a:gd name="connsiteY2" fmla="*/ 2865785 h 3547008"/>
                <a:gd name="connsiteX3" fmla="*/ 3996814 w 4069058"/>
                <a:gd name="connsiteY3" fmla="*/ 2947457 h 3547008"/>
                <a:gd name="connsiteX4" fmla="*/ 2732780 w 4069058"/>
                <a:gd name="connsiteY4" fmla="*/ 3541640 h 3547008"/>
                <a:gd name="connsiteX5" fmla="*/ 1317550 w 4069058"/>
                <a:gd name="connsiteY5" fmla="*/ 3015110 h 3547008"/>
                <a:gd name="connsiteX6" fmla="*/ 1140977 w 4069058"/>
                <a:gd name="connsiteY6" fmla="*/ 2901419 h 3547008"/>
                <a:gd name="connsiteX7" fmla="*/ 330269 w 4069058"/>
                <a:gd name="connsiteY7" fmla="*/ 2297252 h 3547008"/>
                <a:gd name="connsiteX8" fmla="*/ 13299 w 4069058"/>
                <a:gd name="connsiteY8" fmla="*/ 1599966 h 3547008"/>
                <a:gd name="connsiteX9" fmla="*/ 217457 w 4069058"/>
                <a:gd name="connsiteY9" fmla="*/ 178659 h 354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69058" h="3547008">
                  <a:moveTo>
                    <a:pt x="305212" y="0"/>
                  </a:moveTo>
                  <a:lnTo>
                    <a:pt x="4069058" y="0"/>
                  </a:lnTo>
                  <a:lnTo>
                    <a:pt x="4069058" y="2865785"/>
                  </a:lnTo>
                  <a:lnTo>
                    <a:pt x="3996814" y="2947457"/>
                  </a:lnTo>
                  <a:cubicBezTo>
                    <a:pt x="3654887" y="3311545"/>
                    <a:pt x="3252443" y="3496175"/>
                    <a:pt x="2732780" y="3541640"/>
                  </a:cubicBezTo>
                  <a:cubicBezTo>
                    <a:pt x="2236701" y="3585041"/>
                    <a:pt x="1850359" y="3361306"/>
                    <a:pt x="1317550" y="3015110"/>
                  </a:cubicBezTo>
                  <a:cubicBezTo>
                    <a:pt x="1258026" y="2976425"/>
                    <a:pt x="1198546" y="2938265"/>
                    <a:pt x="1140977" y="2901419"/>
                  </a:cubicBezTo>
                  <a:cubicBezTo>
                    <a:pt x="828927" y="2701433"/>
                    <a:pt x="534230" y="2512513"/>
                    <a:pt x="330269" y="2297252"/>
                  </a:cubicBezTo>
                  <a:cubicBezTo>
                    <a:pt x="135278" y="2091465"/>
                    <a:pt x="37487" y="1876435"/>
                    <a:pt x="13299" y="1599966"/>
                  </a:cubicBezTo>
                  <a:cubicBezTo>
                    <a:pt x="-32170" y="1080250"/>
                    <a:pt x="39709" y="589889"/>
                    <a:pt x="217457" y="178659"/>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5" name="Freeform: Shape 54">
              <a:extLst>
                <a:ext uri="{FF2B5EF4-FFF2-40B4-BE49-F238E27FC236}">
                  <a16:creationId xmlns:a16="http://schemas.microsoft.com/office/drawing/2014/main" id="{CD6948CC-6D51-4092-887C-B0664DC102C7}"/>
                </a:ext>
              </a:extLst>
            </p:cNvPr>
            <p:cNvSpPr/>
            <p:nvPr/>
          </p:nvSpPr>
          <p:spPr>
            <a:xfrm flipH="1">
              <a:off x="8319994" y="0"/>
              <a:ext cx="3872006" cy="3321595"/>
            </a:xfrm>
            <a:custGeom>
              <a:avLst/>
              <a:gdLst>
                <a:gd name="connsiteX0" fmla="*/ 3466434 w 3872006"/>
                <a:gd name="connsiteY0" fmla="*/ 0 h 3321595"/>
                <a:gd name="connsiteX1" fmla="*/ 65800 w 3872006"/>
                <a:gd name="connsiteY1" fmla="*/ 0 h 3321595"/>
                <a:gd name="connsiteX2" fmla="*/ 0 w 3872006"/>
                <a:gd name="connsiteY2" fmla="*/ 59511 h 3321595"/>
                <a:gd name="connsiteX3" fmla="*/ 0 w 3872006"/>
                <a:gd name="connsiteY3" fmla="*/ 2518435 h 3321595"/>
                <a:gd name="connsiteX4" fmla="*/ 80122 w 3872006"/>
                <a:gd name="connsiteY4" fmla="*/ 2618704 h 3321595"/>
                <a:gd name="connsiteX5" fmla="*/ 1549501 w 3872006"/>
                <a:gd name="connsiteY5" fmla="*/ 3321595 h 3321595"/>
                <a:gd name="connsiteX6" fmla="*/ 2796711 w 3872006"/>
                <a:gd name="connsiteY6" fmla="*/ 2749441 h 3321595"/>
                <a:gd name="connsiteX7" fmla="*/ 2948494 w 3872006"/>
                <a:gd name="connsiteY7" fmla="*/ 2635829 h 3321595"/>
                <a:gd name="connsiteX8" fmla="*/ 3638840 w 3872006"/>
                <a:gd name="connsiteY8" fmla="*/ 2041901 h 3321595"/>
                <a:gd name="connsiteX9" fmla="*/ 3872006 w 3872006"/>
                <a:gd name="connsiteY9" fmla="*/ 1404055 h 3321595"/>
                <a:gd name="connsiteX10" fmla="*/ 3467973 w 3872006"/>
                <a:gd name="connsiteY10" fmla="*/ 1974 h 332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72006" h="3321595">
                  <a:moveTo>
                    <a:pt x="3466434" y="0"/>
                  </a:moveTo>
                  <a:lnTo>
                    <a:pt x="65800" y="0"/>
                  </a:lnTo>
                  <a:lnTo>
                    <a:pt x="0" y="59511"/>
                  </a:lnTo>
                  <a:lnTo>
                    <a:pt x="0" y="2518435"/>
                  </a:lnTo>
                  <a:lnTo>
                    <a:pt x="80122" y="2618704"/>
                  </a:lnTo>
                  <a:cubicBezTo>
                    <a:pt x="490323" y="3108658"/>
                    <a:pt x="942414" y="3321595"/>
                    <a:pt x="1549501" y="3321595"/>
                  </a:cubicBezTo>
                  <a:cubicBezTo>
                    <a:pt x="2004852" y="3321595"/>
                    <a:pt x="2338950" y="3095023"/>
                    <a:pt x="2796711" y="2749441"/>
                  </a:cubicBezTo>
                  <a:cubicBezTo>
                    <a:pt x="2847850" y="2710827"/>
                    <a:pt x="2898991" y="2672676"/>
                    <a:pt x="2948494" y="2635829"/>
                  </a:cubicBezTo>
                  <a:cubicBezTo>
                    <a:pt x="3216812" y="2435869"/>
                    <a:pt x="3470203" y="2246981"/>
                    <a:pt x="3638840" y="2041901"/>
                  </a:cubicBezTo>
                  <a:cubicBezTo>
                    <a:pt x="3800062" y="1845849"/>
                    <a:pt x="3872006" y="1649145"/>
                    <a:pt x="3872006" y="1404055"/>
                  </a:cubicBezTo>
                  <a:cubicBezTo>
                    <a:pt x="3872006" y="866538"/>
                    <a:pt x="3729694" y="376466"/>
                    <a:pt x="3467973" y="1974"/>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6" name="Freeform: Shape 55">
              <a:extLst>
                <a:ext uri="{FF2B5EF4-FFF2-40B4-BE49-F238E27FC236}">
                  <a16:creationId xmlns:a16="http://schemas.microsoft.com/office/drawing/2014/main" id="{F5F9FD94-99CC-42AD-8E66-CF99E8FD5A94}"/>
                </a:ext>
              </a:extLst>
            </p:cNvPr>
            <p:cNvSpPr/>
            <p:nvPr/>
          </p:nvSpPr>
          <p:spPr>
            <a:xfrm flipH="1">
              <a:off x="8729240" y="9274"/>
              <a:ext cx="3462454" cy="3010961"/>
            </a:xfrm>
            <a:custGeom>
              <a:avLst/>
              <a:gdLst>
                <a:gd name="connsiteX0" fmla="*/ 2953507 w 3462454"/>
                <a:gd name="connsiteY0" fmla="*/ 0 h 3010961"/>
                <a:gd name="connsiteX1" fmla="*/ 477652 w 3462454"/>
                <a:gd name="connsiteY1" fmla="*/ 0 h 3010961"/>
                <a:gd name="connsiteX2" fmla="*/ 327396 w 3462454"/>
                <a:gd name="connsiteY2" fmla="*/ 113681 h 3010961"/>
                <a:gd name="connsiteX3" fmla="*/ 46554 w 3462454"/>
                <a:gd name="connsiteY3" fmla="*/ 391785 h 3010961"/>
                <a:gd name="connsiteX4" fmla="*/ 0 w 3462454"/>
                <a:gd name="connsiteY4" fmla="*/ 453516 h 3010961"/>
                <a:gd name="connsiteX5" fmla="*/ 0 w 3462454"/>
                <a:gd name="connsiteY5" fmla="*/ 2083461 h 3010961"/>
                <a:gd name="connsiteX6" fmla="*/ 26382 w 3462454"/>
                <a:gd name="connsiteY6" fmla="*/ 2118637 h 3010961"/>
                <a:gd name="connsiteX7" fmla="*/ 101620 w 3462454"/>
                <a:gd name="connsiteY7" fmla="*/ 2222744 h 3010961"/>
                <a:gd name="connsiteX8" fmla="*/ 1494064 w 3462454"/>
                <a:gd name="connsiteY8" fmla="*/ 3010961 h 3010961"/>
                <a:gd name="connsiteX9" fmla="*/ 2551110 w 3462454"/>
                <a:gd name="connsiteY9" fmla="*/ 2526044 h 3010961"/>
                <a:gd name="connsiteX10" fmla="*/ 2679751 w 3462454"/>
                <a:gd name="connsiteY10" fmla="*/ 2429754 h 3010961"/>
                <a:gd name="connsiteX11" fmla="*/ 3264840 w 3462454"/>
                <a:gd name="connsiteY11" fmla="*/ 1926383 h 3010961"/>
                <a:gd name="connsiteX12" fmla="*/ 3462454 w 3462454"/>
                <a:gd name="connsiteY12" fmla="*/ 1385790 h 3010961"/>
                <a:gd name="connsiteX13" fmla="*/ 3018820 w 3462454"/>
                <a:gd name="connsiteY13" fmla="*/ 67626 h 301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2454" h="3010961">
                  <a:moveTo>
                    <a:pt x="2953507" y="0"/>
                  </a:moveTo>
                  <a:lnTo>
                    <a:pt x="477652" y="0"/>
                  </a:lnTo>
                  <a:lnTo>
                    <a:pt x="327396" y="113681"/>
                  </a:lnTo>
                  <a:cubicBezTo>
                    <a:pt x="222344" y="200626"/>
                    <a:pt x="128536" y="293564"/>
                    <a:pt x="46554" y="391785"/>
                  </a:cubicBezTo>
                  <a:lnTo>
                    <a:pt x="0" y="453516"/>
                  </a:lnTo>
                  <a:lnTo>
                    <a:pt x="0" y="2083461"/>
                  </a:lnTo>
                  <a:lnTo>
                    <a:pt x="26382" y="2118637"/>
                  </a:lnTo>
                  <a:cubicBezTo>
                    <a:pt x="51135" y="2152065"/>
                    <a:pt x="76235" y="2186586"/>
                    <a:pt x="101620" y="2222744"/>
                  </a:cubicBezTo>
                  <a:cubicBezTo>
                    <a:pt x="489585" y="2775245"/>
                    <a:pt x="906035" y="3010961"/>
                    <a:pt x="1494064" y="3010961"/>
                  </a:cubicBezTo>
                  <a:cubicBezTo>
                    <a:pt x="1879987" y="3010961"/>
                    <a:pt x="2163144" y="2818935"/>
                    <a:pt x="2551110" y="2526044"/>
                  </a:cubicBezTo>
                  <a:cubicBezTo>
                    <a:pt x="2594452" y="2493317"/>
                    <a:pt x="2637795" y="2460984"/>
                    <a:pt x="2679751" y="2429754"/>
                  </a:cubicBezTo>
                  <a:cubicBezTo>
                    <a:pt x="2907158" y="2260282"/>
                    <a:pt x="3121914" y="2100194"/>
                    <a:pt x="3264840" y="1926383"/>
                  </a:cubicBezTo>
                  <a:cubicBezTo>
                    <a:pt x="3401480" y="1760224"/>
                    <a:pt x="3462454" y="1593511"/>
                    <a:pt x="3462454" y="1385790"/>
                  </a:cubicBezTo>
                  <a:cubicBezTo>
                    <a:pt x="3462454" y="865148"/>
                    <a:pt x="3304918" y="397028"/>
                    <a:pt x="3018820" y="67626"/>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7" name="Freeform: Shape 56">
              <a:extLst>
                <a:ext uri="{FF2B5EF4-FFF2-40B4-BE49-F238E27FC236}">
                  <a16:creationId xmlns:a16="http://schemas.microsoft.com/office/drawing/2014/main" id="{F47D3E70-A759-410D-B5DB-855218E138C3}"/>
                </a:ext>
              </a:extLst>
            </p:cNvPr>
            <p:cNvSpPr/>
            <p:nvPr/>
          </p:nvSpPr>
          <p:spPr>
            <a:xfrm flipH="1">
              <a:off x="8243247" y="9274"/>
              <a:ext cx="3948447" cy="3411460"/>
            </a:xfrm>
            <a:custGeom>
              <a:avLst/>
              <a:gdLst>
                <a:gd name="connsiteX0" fmla="*/ 3564894 w 3904481"/>
                <a:gd name="connsiteY0" fmla="*/ 0 h 3411460"/>
                <a:gd name="connsiteX1" fmla="*/ 0 w 3904481"/>
                <a:gd name="connsiteY1" fmla="*/ 0 h 3411460"/>
                <a:gd name="connsiteX2" fmla="*/ 0 w 3904481"/>
                <a:gd name="connsiteY2" fmla="*/ 2659993 h 3411460"/>
                <a:gd name="connsiteX3" fmla="*/ 1876 w 3904481"/>
                <a:gd name="connsiteY3" fmla="*/ 2662425 h 3411460"/>
                <a:gd name="connsiteX4" fmla="*/ 1514161 w 3904481"/>
                <a:gd name="connsiteY4" fmla="*/ 3411460 h 3411460"/>
                <a:gd name="connsiteX5" fmla="*/ 2797788 w 3904481"/>
                <a:gd name="connsiteY5" fmla="*/ 2801744 h 3411460"/>
                <a:gd name="connsiteX6" fmla="*/ 2954004 w 3904481"/>
                <a:gd name="connsiteY6" fmla="*/ 2680673 h 3411460"/>
                <a:gd name="connsiteX7" fmla="*/ 3664508 w 3904481"/>
                <a:gd name="connsiteY7" fmla="*/ 2047754 h 3411460"/>
                <a:gd name="connsiteX8" fmla="*/ 3904481 w 3904481"/>
                <a:gd name="connsiteY8" fmla="*/ 1368033 h 3411460"/>
                <a:gd name="connsiteX9" fmla="*/ 3596499 w 3904481"/>
                <a:gd name="connsiteY9" fmla="*/ 52268 h 3411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4481" h="3411460">
                  <a:moveTo>
                    <a:pt x="3564894" y="0"/>
                  </a:moveTo>
                  <a:lnTo>
                    <a:pt x="0" y="0"/>
                  </a:lnTo>
                  <a:lnTo>
                    <a:pt x="0" y="2659993"/>
                  </a:lnTo>
                  <a:lnTo>
                    <a:pt x="1876" y="2662425"/>
                  </a:lnTo>
                  <a:cubicBezTo>
                    <a:pt x="424055" y="3184544"/>
                    <a:pt x="889346" y="3411460"/>
                    <a:pt x="1514161" y="3411460"/>
                  </a:cubicBezTo>
                  <a:cubicBezTo>
                    <a:pt x="1982808" y="3411460"/>
                    <a:pt x="2326661" y="3170014"/>
                    <a:pt x="2797788" y="2801744"/>
                  </a:cubicBezTo>
                  <a:cubicBezTo>
                    <a:pt x="2850420" y="2760595"/>
                    <a:pt x="2903054" y="2719940"/>
                    <a:pt x="2954004" y="2680673"/>
                  </a:cubicBezTo>
                  <a:cubicBezTo>
                    <a:pt x="3230156" y="2467586"/>
                    <a:pt x="3490946" y="2266297"/>
                    <a:pt x="3664508" y="2047754"/>
                  </a:cubicBezTo>
                  <a:cubicBezTo>
                    <a:pt x="3830437" y="1838832"/>
                    <a:pt x="3904481" y="1629214"/>
                    <a:pt x="3904481" y="1368033"/>
                  </a:cubicBezTo>
                  <a:cubicBezTo>
                    <a:pt x="3904481" y="877057"/>
                    <a:pt x="3796872" y="423228"/>
                    <a:pt x="3596499" y="52268"/>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9" name="Group 8">
            <a:extLst>
              <a:ext uri="{FF2B5EF4-FFF2-40B4-BE49-F238E27FC236}">
                <a16:creationId xmlns:a16="http://schemas.microsoft.com/office/drawing/2014/main" id="{90302A25-2D4F-4AD5-B0E9-C12184C3599E}"/>
              </a:ext>
            </a:extLst>
          </p:cNvPr>
          <p:cNvGrpSpPr/>
          <p:nvPr/>
        </p:nvGrpSpPr>
        <p:grpSpPr>
          <a:xfrm>
            <a:off x="-1" y="1355238"/>
            <a:ext cx="4381339" cy="5510713"/>
            <a:chOff x="0" y="1347287"/>
            <a:chExt cx="4259808" cy="5510713"/>
          </a:xfrm>
        </p:grpSpPr>
        <p:sp>
          <p:nvSpPr>
            <p:cNvPr id="59" name="Freeform: Shape 58">
              <a:extLst>
                <a:ext uri="{FF2B5EF4-FFF2-40B4-BE49-F238E27FC236}">
                  <a16:creationId xmlns:a16="http://schemas.microsoft.com/office/drawing/2014/main" id="{E227AF03-773A-4B1E-8FED-67198038E60D}"/>
                </a:ext>
              </a:extLst>
            </p:cNvPr>
            <p:cNvSpPr/>
            <p:nvPr/>
          </p:nvSpPr>
          <p:spPr>
            <a:xfrm>
              <a:off x="0" y="1676545"/>
              <a:ext cx="4174269" cy="5181455"/>
            </a:xfrm>
            <a:custGeom>
              <a:avLst/>
              <a:gdLst>
                <a:gd name="connsiteX0" fmla="*/ 1155130 w 4174269"/>
                <a:gd name="connsiteY0" fmla="*/ 990 h 5181455"/>
                <a:gd name="connsiteX1" fmla="*/ 2396955 w 4174269"/>
                <a:gd name="connsiteY1" fmla="*/ 367328 h 5181455"/>
                <a:gd name="connsiteX2" fmla="*/ 3827960 w 4174269"/>
                <a:gd name="connsiteY2" fmla="*/ 4749328 h 5181455"/>
                <a:gd name="connsiteX3" fmla="*/ 3561502 w 4174269"/>
                <a:gd name="connsiteY3" fmla="*/ 5090948 h 5181455"/>
                <a:gd name="connsiteX4" fmla="*/ 3452726 w 4174269"/>
                <a:gd name="connsiteY4" fmla="*/ 5181455 h 5181455"/>
                <a:gd name="connsiteX5" fmla="*/ 0 w 4174269"/>
                <a:gd name="connsiteY5" fmla="*/ 5181455 h 5181455"/>
                <a:gd name="connsiteX6" fmla="*/ 0 w 4174269"/>
                <a:gd name="connsiteY6" fmla="*/ 251605 h 5181455"/>
                <a:gd name="connsiteX7" fmla="*/ 157396 w 4174269"/>
                <a:gd name="connsiteY7" fmla="*/ 182600 h 5181455"/>
                <a:gd name="connsiteX8" fmla="*/ 1155130 w 4174269"/>
                <a:gd name="connsiteY8" fmla="*/ 990 h 5181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269" h="5181455">
                  <a:moveTo>
                    <a:pt x="1155130" y="990"/>
                  </a:moveTo>
                  <a:cubicBezTo>
                    <a:pt x="1564667" y="12730"/>
                    <a:pt x="1984593" y="129250"/>
                    <a:pt x="2396955" y="367328"/>
                  </a:cubicBezTo>
                  <a:cubicBezTo>
                    <a:pt x="3871760" y="1218807"/>
                    <a:pt x="4678347" y="3276416"/>
                    <a:pt x="3827960" y="4749328"/>
                  </a:cubicBezTo>
                  <a:cubicBezTo>
                    <a:pt x="3748235" y="4887417"/>
                    <a:pt x="3658928" y="4998272"/>
                    <a:pt x="3561502" y="5090948"/>
                  </a:cubicBezTo>
                  <a:lnTo>
                    <a:pt x="3452726" y="5181455"/>
                  </a:lnTo>
                  <a:lnTo>
                    <a:pt x="0" y="5181455"/>
                  </a:lnTo>
                  <a:lnTo>
                    <a:pt x="0" y="251605"/>
                  </a:lnTo>
                  <a:lnTo>
                    <a:pt x="157396" y="182600"/>
                  </a:lnTo>
                  <a:cubicBezTo>
                    <a:pt x="475610" y="54980"/>
                    <a:pt x="811718" y="-8854"/>
                    <a:pt x="1155130" y="990"/>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60" name="Freeform: Shape 59">
              <a:extLst>
                <a:ext uri="{FF2B5EF4-FFF2-40B4-BE49-F238E27FC236}">
                  <a16:creationId xmlns:a16="http://schemas.microsoft.com/office/drawing/2014/main" id="{D6FE8FAD-8A4A-49E1-AFAF-A074482295A9}"/>
                </a:ext>
              </a:extLst>
            </p:cNvPr>
            <p:cNvSpPr/>
            <p:nvPr/>
          </p:nvSpPr>
          <p:spPr>
            <a:xfrm>
              <a:off x="0" y="1347287"/>
              <a:ext cx="4259808" cy="5510713"/>
            </a:xfrm>
            <a:custGeom>
              <a:avLst/>
              <a:gdLst>
                <a:gd name="connsiteX0" fmla="*/ 948905 w 4259808"/>
                <a:gd name="connsiteY0" fmla="*/ 1556 h 5510713"/>
                <a:gd name="connsiteX1" fmla="*/ 2304106 w 4259808"/>
                <a:gd name="connsiteY1" fmla="*/ 405867 h 5510713"/>
                <a:gd name="connsiteX2" fmla="*/ 3890982 w 4259808"/>
                <a:gd name="connsiteY2" fmla="*/ 5156588 h 5510713"/>
                <a:gd name="connsiteX3" fmla="*/ 3680329 w 4259808"/>
                <a:gd name="connsiteY3" fmla="*/ 5445948 h 5510713"/>
                <a:gd name="connsiteX4" fmla="*/ 3616504 w 4259808"/>
                <a:gd name="connsiteY4" fmla="*/ 5510713 h 5510713"/>
                <a:gd name="connsiteX5" fmla="*/ 0 w 4259808"/>
                <a:gd name="connsiteY5" fmla="*/ 5510713 h 5510713"/>
                <a:gd name="connsiteX6" fmla="*/ 0 w 4259808"/>
                <a:gd name="connsiteY6" fmla="*/ 144797 h 5510713"/>
                <a:gd name="connsiteX7" fmla="*/ 164164 w 4259808"/>
                <a:gd name="connsiteY7" fmla="*/ 92266 h 5510713"/>
                <a:gd name="connsiteX8" fmla="*/ 948905 w 4259808"/>
                <a:gd name="connsiteY8" fmla="*/ 1556 h 551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9808" h="5510713">
                  <a:moveTo>
                    <a:pt x="948905" y="1556"/>
                  </a:moveTo>
                  <a:cubicBezTo>
                    <a:pt x="1395136" y="16867"/>
                    <a:pt x="1853354" y="145625"/>
                    <a:pt x="2304106" y="405867"/>
                  </a:cubicBezTo>
                  <a:cubicBezTo>
                    <a:pt x="3916211" y="1336616"/>
                    <a:pt x="4808028" y="3568218"/>
                    <a:pt x="3890982" y="5156588"/>
                  </a:cubicBezTo>
                  <a:cubicBezTo>
                    <a:pt x="3826502" y="5268272"/>
                    <a:pt x="3756052" y="5363347"/>
                    <a:pt x="3680329" y="5445948"/>
                  </a:cubicBezTo>
                  <a:lnTo>
                    <a:pt x="3616504" y="5510713"/>
                  </a:lnTo>
                  <a:lnTo>
                    <a:pt x="0" y="5510713"/>
                  </a:lnTo>
                  <a:lnTo>
                    <a:pt x="0" y="144797"/>
                  </a:lnTo>
                  <a:lnTo>
                    <a:pt x="164164" y="92266"/>
                  </a:lnTo>
                  <a:cubicBezTo>
                    <a:pt x="418657" y="23914"/>
                    <a:pt x="681631" y="-7614"/>
                    <a:pt x="948905" y="1556"/>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61" name="Freeform: Shape 60">
              <a:extLst>
                <a:ext uri="{FF2B5EF4-FFF2-40B4-BE49-F238E27FC236}">
                  <a16:creationId xmlns:a16="http://schemas.microsoft.com/office/drawing/2014/main" id="{0A7C4DFB-FDFD-4F28-8B00-287EB75C79EB}"/>
                </a:ext>
              </a:extLst>
            </p:cNvPr>
            <p:cNvSpPr/>
            <p:nvPr/>
          </p:nvSpPr>
          <p:spPr>
            <a:xfrm>
              <a:off x="0" y="1592806"/>
              <a:ext cx="4029221" cy="5265194"/>
            </a:xfrm>
            <a:custGeom>
              <a:avLst/>
              <a:gdLst>
                <a:gd name="connsiteX0" fmla="*/ 812878 w 4029221"/>
                <a:gd name="connsiteY0" fmla="*/ 840 h 5265194"/>
                <a:gd name="connsiteX1" fmla="*/ 960980 w 4029221"/>
                <a:gd name="connsiteY1" fmla="*/ 1442 h 5265194"/>
                <a:gd name="connsiteX2" fmla="*/ 2216856 w 4029221"/>
                <a:gd name="connsiteY2" fmla="*/ 376120 h 5265194"/>
                <a:gd name="connsiteX3" fmla="*/ 3687427 w 4029221"/>
                <a:gd name="connsiteY3" fmla="*/ 4778650 h 5265194"/>
                <a:gd name="connsiteX4" fmla="*/ 3267677 w 4029221"/>
                <a:gd name="connsiteY4" fmla="*/ 5245601 h 5265194"/>
                <a:gd name="connsiteX5" fmla="*/ 3237167 w 4029221"/>
                <a:gd name="connsiteY5" fmla="*/ 5265194 h 5265194"/>
                <a:gd name="connsiteX6" fmla="*/ 0 w 4029221"/>
                <a:gd name="connsiteY6" fmla="*/ 5265194 h 5265194"/>
                <a:gd name="connsiteX7" fmla="*/ 0 w 4029221"/>
                <a:gd name="connsiteY7" fmla="*/ 162790 h 5265194"/>
                <a:gd name="connsiteX8" fmla="*/ 58408 w 4029221"/>
                <a:gd name="connsiteY8" fmla="*/ 139352 h 5265194"/>
                <a:gd name="connsiteX9" fmla="*/ 812878 w 4029221"/>
                <a:gd name="connsiteY9" fmla="*/ 840 h 526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29221" h="5265194">
                  <a:moveTo>
                    <a:pt x="812878" y="840"/>
                  </a:moveTo>
                  <a:cubicBezTo>
                    <a:pt x="862065" y="-449"/>
                    <a:pt x="911443" y="-258"/>
                    <a:pt x="960980" y="1442"/>
                  </a:cubicBezTo>
                  <a:cubicBezTo>
                    <a:pt x="1374507" y="15631"/>
                    <a:pt x="1799140" y="134952"/>
                    <a:pt x="2216856" y="376120"/>
                  </a:cubicBezTo>
                  <a:cubicBezTo>
                    <a:pt x="3710806" y="1238652"/>
                    <a:pt x="4537261" y="3306696"/>
                    <a:pt x="3687427" y="4778650"/>
                  </a:cubicBezTo>
                  <a:cubicBezTo>
                    <a:pt x="3567917" y="4985647"/>
                    <a:pt x="3426282" y="5131074"/>
                    <a:pt x="3267677" y="5245601"/>
                  </a:cubicBezTo>
                  <a:lnTo>
                    <a:pt x="3237167" y="5265194"/>
                  </a:lnTo>
                  <a:lnTo>
                    <a:pt x="0" y="5265194"/>
                  </a:lnTo>
                  <a:lnTo>
                    <a:pt x="0" y="162790"/>
                  </a:lnTo>
                  <a:lnTo>
                    <a:pt x="58408" y="139352"/>
                  </a:lnTo>
                  <a:cubicBezTo>
                    <a:pt x="301661" y="55163"/>
                    <a:pt x="554646" y="7607"/>
                    <a:pt x="812878" y="840"/>
                  </a:cubicBezTo>
                  <a:close/>
                </a:path>
              </a:pathLst>
            </a:custGeom>
            <a:noFill/>
            <a:ln w="190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2" name="Freeform: Shape 61">
              <a:extLst>
                <a:ext uri="{FF2B5EF4-FFF2-40B4-BE49-F238E27FC236}">
                  <a16:creationId xmlns:a16="http://schemas.microsoft.com/office/drawing/2014/main" id="{B6E867DF-0B62-429A-A554-CBE585048439}"/>
                </a:ext>
              </a:extLst>
            </p:cNvPr>
            <p:cNvSpPr/>
            <p:nvPr/>
          </p:nvSpPr>
          <p:spPr>
            <a:xfrm>
              <a:off x="0" y="2147333"/>
              <a:ext cx="3702048" cy="4710667"/>
            </a:xfrm>
            <a:custGeom>
              <a:avLst/>
              <a:gdLst>
                <a:gd name="connsiteX0" fmla="*/ 1057511 w 3702048"/>
                <a:gd name="connsiteY0" fmla="*/ 1243 h 4710667"/>
                <a:gd name="connsiteX1" fmla="*/ 2139959 w 3702048"/>
                <a:gd name="connsiteY1" fmla="*/ 324180 h 4710667"/>
                <a:gd name="connsiteX2" fmla="*/ 3407455 w 3702048"/>
                <a:gd name="connsiteY2" fmla="*/ 4118750 h 4710667"/>
                <a:gd name="connsiteX3" fmla="*/ 2754080 w 3702048"/>
                <a:gd name="connsiteY3" fmla="*/ 4690965 h 4710667"/>
                <a:gd name="connsiteX4" fmla="*/ 2711405 w 3702048"/>
                <a:gd name="connsiteY4" fmla="*/ 4710667 h 4710667"/>
                <a:gd name="connsiteX5" fmla="*/ 0 w 3702048"/>
                <a:gd name="connsiteY5" fmla="*/ 4710667 h 4710667"/>
                <a:gd name="connsiteX6" fmla="*/ 0 w 3702048"/>
                <a:gd name="connsiteY6" fmla="*/ 239601 h 4710667"/>
                <a:gd name="connsiteX7" fmla="*/ 72857 w 3702048"/>
                <a:gd name="connsiteY7" fmla="*/ 203063 h 4710667"/>
                <a:gd name="connsiteX8" fmla="*/ 1057511 w 3702048"/>
                <a:gd name="connsiteY8" fmla="*/ 1243 h 4710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02048" h="4710667">
                  <a:moveTo>
                    <a:pt x="1057511" y="1243"/>
                  </a:moveTo>
                  <a:cubicBezTo>
                    <a:pt x="1413932" y="13473"/>
                    <a:pt x="1779927" y="116316"/>
                    <a:pt x="2139959" y="324180"/>
                  </a:cubicBezTo>
                  <a:cubicBezTo>
                    <a:pt x="3427605" y="1067603"/>
                    <a:pt x="4139931" y="2850064"/>
                    <a:pt x="3407455" y="4118750"/>
                  </a:cubicBezTo>
                  <a:cubicBezTo>
                    <a:pt x="3235777" y="4416105"/>
                    <a:pt x="3011128" y="4566048"/>
                    <a:pt x="2754080" y="4690965"/>
                  </a:cubicBezTo>
                  <a:lnTo>
                    <a:pt x="2711405" y="4710667"/>
                  </a:lnTo>
                  <a:lnTo>
                    <a:pt x="0" y="4710667"/>
                  </a:lnTo>
                  <a:lnTo>
                    <a:pt x="0" y="239601"/>
                  </a:lnTo>
                  <a:lnTo>
                    <a:pt x="72857" y="203063"/>
                  </a:lnTo>
                  <a:cubicBezTo>
                    <a:pt x="383165" y="61024"/>
                    <a:pt x="715942" y="-10476"/>
                    <a:pt x="1057511" y="1243"/>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sp>
        <p:nvSpPr>
          <p:cNvPr id="2" name="Title 1"/>
          <p:cNvSpPr>
            <a:spLocks noGrp="1"/>
          </p:cNvSpPr>
          <p:nvPr>
            <p:ph type="title"/>
          </p:nvPr>
        </p:nvSpPr>
        <p:spPr>
          <a:xfrm>
            <a:off x="4654296" y="3420734"/>
            <a:ext cx="6665976" cy="2129674"/>
          </a:xfrm>
        </p:spPr>
        <p:txBody>
          <a:bodyPr anchor="b">
            <a:noAutofit/>
          </a:bodyPr>
          <a:lstStyle>
            <a:lvl1pPr algn="l">
              <a:lnSpc>
                <a:spcPct val="110000"/>
              </a:lnSpc>
              <a:defRPr sz="4800" cap="none" baseline="0">
                <a:solidFill>
                  <a:schemeClr val="tx1">
                    <a:lumMod val="75000"/>
                    <a:lumOff val="25000"/>
                  </a:schemeClr>
                </a:solidFill>
              </a:defRPr>
            </a:lvl1pPr>
          </a:lstStyle>
          <a:p>
            <a:r>
              <a:rPr lang="en-US"/>
              <a:t>Click to edit Master title style</a:t>
            </a:r>
            <a:endParaRPr lang="en-US" dirty="0"/>
          </a:p>
        </p:txBody>
      </p:sp>
      <p:sp>
        <p:nvSpPr>
          <p:cNvPr id="23" name="Footer Placeholder 22">
            <a:extLst>
              <a:ext uri="{FF2B5EF4-FFF2-40B4-BE49-F238E27FC236}">
                <a16:creationId xmlns:a16="http://schemas.microsoft.com/office/drawing/2014/main" id="{E197B67B-BA44-4D2A-B31D-35A89323C4B1}"/>
              </a:ext>
            </a:extLst>
          </p:cNvPr>
          <p:cNvSpPr>
            <a:spLocks noGrp="1"/>
          </p:cNvSpPr>
          <p:nvPr>
            <p:ph type="ftr" sz="quarter" idx="11"/>
          </p:nvPr>
        </p:nvSpPr>
        <p:spPr>
          <a:xfrm>
            <a:off x="4654296" y="6170490"/>
            <a:ext cx="5713314" cy="457200"/>
          </a:xfrm>
        </p:spPr>
        <p:txBody>
          <a:bodyPr/>
          <a:lstStyle/>
          <a:p>
            <a:endParaRPr lang="en-US" dirty="0"/>
          </a:p>
        </p:txBody>
      </p:sp>
      <p:sp>
        <p:nvSpPr>
          <p:cNvPr id="27" name="Slide Number Placeholder 26">
            <a:extLst>
              <a:ext uri="{FF2B5EF4-FFF2-40B4-BE49-F238E27FC236}">
                <a16:creationId xmlns:a16="http://schemas.microsoft.com/office/drawing/2014/main" id="{1D718595-24D3-4517-A62E-C1F493407AAE}"/>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
        <p:nvSpPr>
          <p:cNvPr id="3" name="Text Placeholder 2"/>
          <p:cNvSpPr>
            <a:spLocks noGrp="1"/>
          </p:cNvSpPr>
          <p:nvPr>
            <p:ph type="body" idx="1"/>
          </p:nvPr>
        </p:nvSpPr>
        <p:spPr>
          <a:xfrm>
            <a:off x="4654295" y="5550408"/>
            <a:ext cx="6665975" cy="512064"/>
          </a:xfrm>
        </p:spPr>
        <p:txBody>
          <a:bodyPr>
            <a:normAutofit/>
          </a:bodyPr>
          <a:lstStyle>
            <a:lvl1pPr marL="0" indent="0" algn="l">
              <a:lnSpc>
                <a:spcPct val="130000"/>
              </a:lnSpc>
              <a:spcBef>
                <a:spcPts val="0"/>
              </a:spcBef>
              <a:buNone/>
              <a:defRPr sz="2000" baseline="0">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8" name="Date Placeholder 17">
            <a:extLst>
              <a:ext uri="{FF2B5EF4-FFF2-40B4-BE49-F238E27FC236}">
                <a16:creationId xmlns:a16="http://schemas.microsoft.com/office/drawing/2014/main" id="{3C6217BB-A228-414D-92D9-E1D1EFEB8BE6}"/>
              </a:ext>
            </a:extLst>
          </p:cNvPr>
          <p:cNvSpPr>
            <a:spLocks noGrp="1"/>
          </p:cNvSpPr>
          <p:nvPr>
            <p:ph type="dt" sz="half" idx="10"/>
          </p:nvPr>
        </p:nvSpPr>
        <p:spPr>
          <a:xfrm>
            <a:off x="640080" y="6170491"/>
            <a:ext cx="2840083" cy="457200"/>
          </a:xfrm>
        </p:spPr>
        <p:txBody>
          <a:bodyPr/>
          <a:lstStyle>
            <a:lvl1pPr algn="l">
              <a:defRPr/>
            </a:lvl1pPr>
          </a:lstStyle>
          <a:p>
            <a:fld id="{E72EB70D-CD01-44DA-83B3-8FEB3383D307}" type="datetime1">
              <a:rPr lang="en-US" smtClean="0"/>
              <a:t>6/17/2021</a:t>
            </a:fld>
            <a:endParaRPr lang="en-US" dirty="0"/>
          </a:p>
        </p:txBody>
      </p:sp>
    </p:spTree>
    <p:extLst>
      <p:ext uri="{BB962C8B-B14F-4D97-AF65-F5344CB8AC3E}">
        <p14:creationId xmlns:p14="http://schemas.microsoft.com/office/powerpoint/2010/main" val="1236993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920240" y="2438399"/>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30290" y="2438399"/>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C1D6427-F07F-4D50-B151-455100AF70FF}"/>
              </a:ext>
            </a:extLst>
          </p:cNvPr>
          <p:cNvSpPr>
            <a:spLocks noGrp="1"/>
          </p:cNvSpPr>
          <p:nvPr>
            <p:ph type="dt" sz="half" idx="10"/>
          </p:nvPr>
        </p:nvSpPr>
        <p:spPr/>
        <p:txBody>
          <a:bodyPr/>
          <a:lstStyle/>
          <a:p>
            <a:fld id="{D0158CFD-9357-46BE-A189-D637A67C8730}" type="datetime1">
              <a:rPr lang="en-US" smtClean="0"/>
              <a:t>6/17/2021</a:t>
            </a:fld>
            <a:endParaRPr lang="en-US" dirty="0"/>
          </a:p>
        </p:txBody>
      </p:sp>
      <p:sp>
        <p:nvSpPr>
          <p:cNvPr id="9" name="Footer Placeholder 8">
            <a:extLst>
              <a:ext uri="{FF2B5EF4-FFF2-40B4-BE49-F238E27FC236}">
                <a16:creationId xmlns:a16="http://schemas.microsoft.com/office/drawing/2014/main" id="{479EFBB2-C5E0-4D57-AB1D-3AA907ECFD72}"/>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7AE6B7E1-F60B-4D08-9052-423D6FBFAD64}"/>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15002882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920241" y="2456408"/>
            <a:ext cx="4160520" cy="823912"/>
          </a:xfrm>
        </p:spPr>
        <p:txBody>
          <a:bodyPr anchor="b">
            <a:normAutofit/>
          </a:bodyPr>
          <a:lstStyle>
            <a:lvl1pPr marL="0" indent="0">
              <a:lnSpc>
                <a:spcPct val="130000"/>
              </a:lnSpc>
              <a:buNone/>
              <a:defRPr sz="18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920241" y="3316639"/>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30290" y="2456408"/>
            <a:ext cx="4160520" cy="823912"/>
          </a:xfrm>
        </p:spPr>
        <p:txBody>
          <a:bodyPr anchor="b">
            <a:normAutofit/>
          </a:bodyPr>
          <a:lstStyle>
            <a:lvl1pPr marL="0" indent="0">
              <a:lnSpc>
                <a:spcPct val="99000"/>
              </a:lnSpc>
              <a:buNone/>
              <a:defRPr lang="en-US" sz="1800" b="1" kern="1200" cap="all" spc="150"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30000"/>
              </a:lnSpc>
              <a:spcBef>
                <a:spcPts val="930"/>
              </a:spcBef>
              <a:buFont typeface="Corbel" panose="020B0503020204020204" pitchFamily="34" charset="0"/>
              <a:buNone/>
            </a:pPr>
            <a:r>
              <a:rPr lang="en-US"/>
              <a:t>Click to edit Master text styles</a:t>
            </a:r>
          </a:p>
        </p:txBody>
      </p:sp>
      <p:sp>
        <p:nvSpPr>
          <p:cNvPr id="6" name="Content Placeholder 5"/>
          <p:cNvSpPr>
            <a:spLocks noGrp="1"/>
          </p:cNvSpPr>
          <p:nvPr>
            <p:ph sz="quarter" idx="4"/>
          </p:nvPr>
        </p:nvSpPr>
        <p:spPr>
          <a:xfrm>
            <a:off x="6530290" y="3316639"/>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a:extLst>
              <a:ext uri="{FF2B5EF4-FFF2-40B4-BE49-F238E27FC236}">
                <a16:creationId xmlns:a16="http://schemas.microsoft.com/office/drawing/2014/main" id="{3771BF97-4D2A-43A4-8CDC-2250017EB045}"/>
              </a:ext>
            </a:extLst>
          </p:cNvPr>
          <p:cNvSpPr>
            <a:spLocks noGrp="1"/>
          </p:cNvSpPr>
          <p:nvPr>
            <p:ph type="dt" sz="half" idx="10"/>
          </p:nvPr>
        </p:nvSpPr>
        <p:spPr/>
        <p:txBody>
          <a:bodyPr/>
          <a:lstStyle/>
          <a:p>
            <a:fld id="{7B4742EE-B331-4632-BD10-A82FED6B6FC0}" type="datetime1">
              <a:rPr lang="en-US" smtClean="0"/>
              <a:t>6/17/2021</a:t>
            </a:fld>
            <a:endParaRPr lang="en-US" dirty="0"/>
          </a:p>
        </p:txBody>
      </p:sp>
      <p:sp>
        <p:nvSpPr>
          <p:cNvPr id="11" name="Footer Placeholder 10">
            <a:extLst>
              <a:ext uri="{FF2B5EF4-FFF2-40B4-BE49-F238E27FC236}">
                <a16:creationId xmlns:a16="http://schemas.microsoft.com/office/drawing/2014/main" id="{6020661A-DA07-4679-9226-945B5DD2480C}"/>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EEFCE38B-E087-4988-BC3A-FE3B55E70D7E}"/>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
        <p:nvSpPr>
          <p:cNvPr id="13" name="Title 12">
            <a:extLst>
              <a:ext uri="{FF2B5EF4-FFF2-40B4-BE49-F238E27FC236}">
                <a16:creationId xmlns:a16="http://schemas.microsoft.com/office/drawing/2014/main" id="{D3BC439C-E995-4E1F-8DE9-75C32785E00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647480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CF30096C-3491-4EF2-ABB2-D57F3F4B5BD5}"/>
              </a:ext>
            </a:extLst>
          </p:cNvPr>
          <p:cNvSpPr>
            <a:spLocks noGrp="1"/>
          </p:cNvSpPr>
          <p:nvPr>
            <p:ph type="dt" sz="half" idx="10"/>
          </p:nvPr>
        </p:nvSpPr>
        <p:spPr/>
        <p:txBody>
          <a:bodyPr/>
          <a:lstStyle/>
          <a:p>
            <a:fld id="{451BA835-D13F-49F4-8F11-5D576AC65FAD}" type="datetime1">
              <a:rPr lang="en-US" smtClean="0"/>
              <a:t>6/17/2021</a:t>
            </a:fld>
            <a:endParaRPr lang="en-US" dirty="0"/>
          </a:p>
        </p:txBody>
      </p:sp>
      <p:sp>
        <p:nvSpPr>
          <p:cNvPr id="7" name="Footer Placeholder 6">
            <a:extLst>
              <a:ext uri="{FF2B5EF4-FFF2-40B4-BE49-F238E27FC236}">
                <a16:creationId xmlns:a16="http://schemas.microsoft.com/office/drawing/2014/main" id="{79DA3A85-7147-4F32-944A-B079AF5147E2}"/>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EEDDF50D-95C0-4DA2-BBC6-41774FAC1404}"/>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11418794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209BEFCA-6D6F-4F26-823F-C86CA694B830}"/>
              </a:ext>
            </a:extLst>
          </p:cNvPr>
          <p:cNvSpPr>
            <a:spLocks noGrp="1"/>
          </p:cNvSpPr>
          <p:nvPr>
            <p:ph type="dt" sz="half" idx="10"/>
          </p:nvPr>
        </p:nvSpPr>
        <p:spPr/>
        <p:txBody>
          <a:bodyPr/>
          <a:lstStyle/>
          <a:p>
            <a:fld id="{ADBD1799-ACB5-4CB2-86A2-5C574F1C8706}" type="datetime1">
              <a:rPr lang="en-US" smtClean="0"/>
              <a:t>6/17/2021</a:t>
            </a:fld>
            <a:endParaRPr lang="en-US" dirty="0"/>
          </a:p>
        </p:txBody>
      </p:sp>
      <p:sp>
        <p:nvSpPr>
          <p:cNvPr id="6" name="Footer Placeholder 5">
            <a:extLst>
              <a:ext uri="{FF2B5EF4-FFF2-40B4-BE49-F238E27FC236}">
                <a16:creationId xmlns:a16="http://schemas.microsoft.com/office/drawing/2014/main" id="{BC2EE2C9-E87D-4495-9EDA-6BC0EDC2709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E5557A9-903F-4B36-8B06-D9EADF230508}"/>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427205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76488" y="640080"/>
            <a:ext cx="3227715" cy="2551751"/>
          </a:xfrm>
        </p:spPr>
        <p:txBody>
          <a:bodyPr anchor="b">
            <a:normAutofit/>
          </a:bodyPr>
          <a:lstStyle>
            <a:lvl1pPr>
              <a:lnSpc>
                <a:spcPct val="104000"/>
              </a:lnSpc>
              <a:defRPr sz="3400"/>
            </a:lvl1pPr>
          </a:lstStyle>
          <a:p>
            <a:r>
              <a:rPr lang="en-US"/>
              <a:t>Click to edit Master title style</a:t>
            </a:r>
            <a:endParaRPr lang="en-US" dirty="0"/>
          </a:p>
        </p:txBody>
      </p:sp>
      <p:sp>
        <p:nvSpPr>
          <p:cNvPr id="3" name="Content Placeholder 2"/>
          <p:cNvSpPr>
            <a:spLocks noGrp="1"/>
          </p:cNvSpPr>
          <p:nvPr>
            <p:ph idx="1"/>
          </p:nvPr>
        </p:nvSpPr>
        <p:spPr>
          <a:xfrm>
            <a:off x="1280160" y="640080"/>
            <a:ext cx="6949440" cy="5455919"/>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76488" y="3223803"/>
            <a:ext cx="3227715" cy="2872197"/>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a:extLst>
              <a:ext uri="{FF2B5EF4-FFF2-40B4-BE49-F238E27FC236}">
                <a16:creationId xmlns:a16="http://schemas.microsoft.com/office/drawing/2014/main" id="{BB904BE8-2080-4FFA-9239-A8929E28FAD9}"/>
              </a:ext>
            </a:extLst>
          </p:cNvPr>
          <p:cNvSpPr>
            <a:spLocks noGrp="1"/>
          </p:cNvSpPr>
          <p:nvPr>
            <p:ph type="dt" sz="half" idx="10"/>
          </p:nvPr>
        </p:nvSpPr>
        <p:spPr>
          <a:xfrm>
            <a:off x="8476488" y="6170491"/>
            <a:ext cx="2214322" cy="457200"/>
          </a:xfrm>
        </p:spPr>
        <p:txBody>
          <a:bodyPr/>
          <a:lstStyle/>
          <a:p>
            <a:fld id="{ED5DD0D6-7A82-473E-879B-C6ECD6CCCFEC}" type="datetime1">
              <a:rPr lang="en-US" smtClean="0"/>
              <a:t>6/17/2021</a:t>
            </a:fld>
            <a:endParaRPr lang="en-US" dirty="0"/>
          </a:p>
        </p:txBody>
      </p:sp>
      <p:sp>
        <p:nvSpPr>
          <p:cNvPr id="9" name="Footer Placeholder 8">
            <a:extLst>
              <a:ext uri="{FF2B5EF4-FFF2-40B4-BE49-F238E27FC236}">
                <a16:creationId xmlns:a16="http://schemas.microsoft.com/office/drawing/2014/main" id="{ED5580C6-5CD7-4CDD-977D-0533C84F2F45}"/>
              </a:ext>
            </a:extLst>
          </p:cNvPr>
          <p:cNvSpPr>
            <a:spLocks noGrp="1"/>
          </p:cNvSpPr>
          <p:nvPr>
            <p:ph type="ftr" sz="quarter" idx="11"/>
          </p:nvPr>
        </p:nvSpPr>
        <p:spPr>
          <a:xfrm>
            <a:off x="1280160" y="6170490"/>
            <a:ext cx="6949440" cy="457200"/>
          </a:xfrm>
        </p:spPr>
        <p:txBody>
          <a:bodyPr/>
          <a:lstStyle/>
          <a:p>
            <a:endParaRPr lang="en-US" dirty="0"/>
          </a:p>
        </p:txBody>
      </p:sp>
      <p:sp>
        <p:nvSpPr>
          <p:cNvPr id="10" name="Slide Number Placeholder 9">
            <a:extLst>
              <a:ext uri="{FF2B5EF4-FFF2-40B4-BE49-F238E27FC236}">
                <a16:creationId xmlns:a16="http://schemas.microsoft.com/office/drawing/2014/main" id="{518D0320-9B66-443F-8E28-8BCF07E082BD}"/>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18979793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0" y="0"/>
            <a:ext cx="8102651" cy="6857999"/>
          </a:xfrm>
          <a:solidFill>
            <a:schemeClr val="bg2">
              <a:lumMod val="9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8476488" y="1503910"/>
            <a:ext cx="3230625" cy="1687924"/>
          </a:xfrm>
        </p:spPr>
        <p:txBody>
          <a:bodyPr anchor="b">
            <a:noAutofit/>
          </a:bodyPr>
          <a:lstStyle>
            <a:lvl1pPr>
              <a:lnSpc>
                <a:spcPct val="104000"/>
              </a:lnSpc>
              <a:defRPr sz="3400"/>
            </a:lvl1pPr>
          </a:lstStyle>
          <a:p>
            <a:r>
              <a:rPr lang="en-US"/>
              <a:t>Click to edit Master title style</a:t>
            </a:r>
            <a:endParaRPr lang="en-US" dirty="0"/>
          </a:p>
        </p:txBody>
      </p:sp>
      <p:sp>
        <p:nvSpPr>
          <p:cNvPr id="4" name="Text Placeholder 3"/>
          <p:cNvSpPr>
            <a:spLocks noGrp="1"/>
          </p:cNvSpPr>
          <p:nvPr>
            <p:ph type="body" sz="half" idx="2"/>
          </p:nvPr>
        </p:nvSpPr>
        <p:spPr>
          <a:xfrm>
            <a:off x="8476488" y="3223806"/>
            <a:ext cx="3227832" cy="2872194"/>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Date Placeholder 10">
            <a:extLst>
              <a:ext uri="{FF2B5EF4-FFF2-40B4-BE49-F238E27FC236}">
                <a16:creationId xmlns:a16="http://schemas.microsoft.com/office/drawing/2014/main" id="{41C2A9DB-B176-4069-8734-5B4ED352BA2B}"/>
              </a:ext>
            </a:extLst>
          </p:cNvPr>
          <p:cNvSpPr>
            <a:spLocks noGrp="1"/>
          </p:cNvSpPr>
          <p:nvPr>
            <p:ph type="dt" sz="half" idx="10"/>
          </p:nvPr>
        </p:nvSpPr>
        <p:spPr>
          <a:xfrm>
            <a:off x="8476488" y="6170491"/>
            <a:ext cx="2214322" cy="457200"/>
          </a:xfrm>
        </p:spPr>
        <p:txBody>
          <a:bodyPr/>
          <a:lstStyle/>
          <a:p>
            <a:fld id="{D4605E03-BC17-41A7-854C-DFAB672737DC}" type="datetime1">
              <a:rPr lang="en-US" smtClean="0"/>
              <a:t>6/17/2021</a:t>
            </a:fld>
            <a:endParaRPr lang="en-US" dirty="0"/>
          </a:p>
        </p:txBody>
      </p:sp>
      <p:sp>
        <p:nvSpPr>
          <p:cNvPr id="12" name="Footer Placeholder 11">
            <a:extLst>
              <a:ext uri="{FF2B5EF4-FFF2-40B4-BE49-F238E27FC236}">
                <a16:creationId xmlns:a16="http://schemas.microsoft.com/office/drawing/2014/main" id="{430F9A2F-C2C4-4E1C-B4B3-07ED84F28CE8}"/>
              </a:ext>
            </a:extLst>
          </p:cNvPr>
          <p:cNvSpPr>
            <a:spLocks noGrp="1"/>
          </p:cNvSpPr>
          <p:nvPr>
            <p:ph type="ftr" sz="quarter" idx="11"/>
          </p:nvPr>
        </p:nvSpPr>
        <p:spPr>
          <a:xfrm>
            <a:off x="1280160" y="6170490"/>
            <a:ext cx="6464410" cy="457200"/>
          </a:xfrm>
        </p:spPr>
        <p:txBody>
          <a:bodyPr/>
          <a:lstStyle>
            <a:lvl1pPr>
              <a:defRPr b="1">
                <a:solidFill>
                  <a:srgbClr val="FFFFFF"/>
                </a:solidFill>
                <a:effectLst>
                  <a:outerShdw blurRad="50800" dist="38100" dir="2700000" algn="tl" rotWithShape="0">
                    <a:prstClr val="black">
                      <a:alpha val="43000"/>
                    </a:prstClr>
                  </a:outerShdw>
                </a:effectLst>
              </a:defRPr>
            </a:lvl1pPr>
          </a:lstStyle>
          <a:p>
            <a:endParaRPr lang="en-US" dirty="0"/>
          </a:p>
        </p:txBody>
      </p:sp>
      <p:sp>
        <p:nvSpPr>
          <p:cNvPr id="13" name="Slide Number Placeholder 12">
            <a:extLst>
              <a:ext uri="{FF2B5EF4-FFF2-40B4-BE49-F238E27FC236}">
                <a16:creationId xmlns:a16="http://schemas.microsoft.com/office/drawing/2014/main" id="{F9BFA0A0-2117-4A10-9DAA-080C21559CF3}"/>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30317136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20240" y="442220"/>
            <a:ext cx="8770571" cy="1345269"/>
          </a:xfrm>
          <a:prstGeom prst="rect">
            <a:avLst/>
          </a:prstGeom>
        </p:spPr>
        <p:txBody>
          <a:bodyPr vert="horz" lIns="109728" tIns="109728" rIns="109728" bIns="9144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920240" y="2312276"/>
            <a:ext cx="8770571" cy="3651504"/>
          </a:xfrm>
          <a:prstGeom prst="rect">
            <a:avLst/>
          </a:prstGeom>
        </p:spPr>
        <p:txBody>
          <a:bodyPr vert="horz" lIns="109728" tIns="109728" rIns="109728" bIns="914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50727" y="6170491"/>
            <a:ext cx="2840083" cy="457200"/>
          </a:xfrm>
          <a:prstGeom prst="rect">
            <a:avLst/>
          </a:prstGeom>
        </p:spPr>
        <p:txBody>
          <a:bodyPr vert="horz" lIns="109728" tIns="109728" rIns="109728" bIns="91440" rtlCol="0" anchor="ctr"/>
          <a:lstStyle>
            <a:lvl1pPr algn="r">
              <a:defRPr sz="1100" spc="150" baseline="0">
                <a:solidFill>
                  <a:schemeClr val="tx1">
                    <a:lumMod val="75000"/>
                    <a:lumOff val="25000"/>
                  </a:schemeClr>
                </a:solidFill>
                <a:latin typeface="+mj-lt"/>
              </a:defRPr>
            </a:lvl1pPr>
          </a:lstStyle>
          <a:p>
            <a:fld id="{C4408324-A84C-4A45-93B6-78D079CCE772}" type="datetime1">
              <a:rPr lang="en-US" smtClean="0"/>
              <a:t>6/17/2021</a:t>
            </a:fld>
            <a:endParaRPr lang="en-US" dirty="0"/>
          </a:p>
        </p:txBody>
      </p:sp>
      <p:sp>
        <p:nvSpPr>
          <p:cNvPr id="5" name="Footer Placeholder 4"/>
          <p:cNvSpPr>
            <a:spLocks noGrp="1"/>
          </p:cNvSpPr>
          <p:nvPr>
            <p:ph type="ftr" sz="quarter" idx="3"/>
          </p:nvPr>
        </p:nvSpPr>
        <p:spPr>
          <a:xfrm>
            <a:off x="1920240" y="6170490"/>
            <a:ext cx="5667375" cy="457200"/>
          </a:xfrm>
          <a:prstGeom prst="rect">
            <a:avLst/>
          </a:prstGeom>
        </p:spPr>
        <p:txBody>
          <a:bodyPr vert="horz" lIns="109728" tIns="109728" rIns="109728" bIns="91440" rtlCol="0" anchor="ctr"/>
          <a:lstStyle>
            <a:lvl1pPr algn="l">
              <a:defRPr sz="1100" spc="150" baseline="0">
                <a:solidFill>
                  <a:schemeClr val="tx1">
                    <a:lumMod val="75000"/>
                    <a:lumOff val="25000"/>
                  </a:schemeClr>
                </a:solidFill>
                <a:latin typeface="+mj-lt"/>
              </a:defRPr>
            </a:lvl1pPr>
          </a:lstStyle>
          <a:p>
            <a:endParaRPr lang="en-US" dirty="0"/>
          </a:p>
        </p:txBody>
      </p:sp>
      <p:sp>
        <p:nvSpPr>
          <p:cNvPr id="6" name="Slide Number Placeholder 5"/>
          <p:cNvSpPr>
            <a:spLocks noGrp="1"/>
          </p:cNvSpPr>
          <p:nvPr>
            <p:ph type="sldNum" sz="quarter" idx="4"/>
          </p:nvPr>
        </p:nvSpPr>
        <p:spPr>
          <a:xfrm>
            <a:off x="10853744" y="6170490"/>
            <a:ext cx="1188720" cy="457200"/>
          </a:xfrm>
          <a:prstGeom prst="rect">
            <a:avLst/>
          </a:prstGeom>
        </p:spPr>
        <p:txBody>
          <a:bodyPr vert="horz" lIns="109728" tIns="109728" rIns="109728" bIns="91440" rtlCol="0" anchor="b"/>
          <a:lstStyle>
            <a:lvl1pPr algn="r">
              <a:defRPr sz="1600" b="1" baseline="0">
                <a:solidFill>
                  <a:schemeClr val="tx1">
                    <a:lumMod val="75000"/>
                    <a:lumOff val="25000"/>
                  </a:schemeClr>
                </a:solidFill>
                <a:latin typeface="+mj-lt"/>
              </a:defRPr>
            </a:lvl1pPr>
          </a:lstStyle>
          <a:p>
            <a:pPr algn="l"/>
            <a:fld id="{FAEF9944-A4F6-4C59-AEBD-678D6480B8EA}" type="slidenum">
              <a:rPr lang="en-US" smtClean="0"/>
              <a:pPr algn="l"/>
              <a:t>‹#›</a:t>
            </a:fld>
            <a:endParaRPr lang="en-US" dirty="0"/>
          </a:p>
        </p:txBody>
      </p:sp>
      <p:cxnSp>
        <p:nvCxnSpPr>
          <p:cNvPr id="9" name="Straight Connector 8" title="Rule Line">
            <a:extLst>
              <a:ext uri="{FF2B5EF4-FFF2-40B4-BE49-F238E27FC236}">
                <a16:creationId xmlns:a16="http://schemas.microsoft.com/office/drawing/2014/main" id="{430127AE-B29E-4FDF-99D2-A2F1E7003F74}"/>
              </a:ext>
            </a:extLst>
          </p:cNvPr>
          <p:cNvCxnSpPr/>
          <p:nvPr/>
        </p:nvCxnSpPr>
        <p:spPr>
          <a:xfrm>
            <a:off x="1920240" y="2176009"/>
            <a:ext cx="8770571"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6996424"/>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44" r:id="rId6"/>
    <p:sldLayoutId id="2147483740" r:id="rId7"/>
    <p:sldLayoutId id="2147483741" r:id="rId8"/>
    <p:sldLayoutId id="2147483742" r:id="rId9"/>
    <p:sldLayoutId id="2147483743" r:id="rId10"/>
    <p:sldLayoutId id="2147483745" r:id="rId11"/>
  </p:sldLayoutIdLst>
  <p:hf sldNum="0" hdr="0" ftr="0" dt="0"/>
  <p:txStyles>
    <p:titleStyle>
      <a:lvl1pPr algn="l" defTabSz="914400" rtl="0" eaLnBrk="1" latinLnBrk="0" hangingPunct="1">
        <a:lnSpc>
          <a:spcPct val="130000"/>
        </a:lnSpc>
        <a:spcBef>
          <a:spcPct val="0"/>
        </a:spcBef>
        <a:buNone/>
        <a:defRPr sz="3200" b="1" kern="1200" spc="150" baseline="0">
          <a:solidFill>
            <a:schemeClr val="tx1">
              <a:lumMod val="75000"/>
              <a:lumOff val="25000"/>
            </a:schemeClr>
          </a:solidFill>
          <a:latin typeface="+mj-lt"/>
          <a:ea typeface="+mj-ea"/>
          <a:cs typeface="+mj-cs"/>
        </a:defRPr>
      </a:lvl1pPr>
    </p:titleStyle>
    <p:bodyStyle>
      <a:lvl1pPr marL="0" indent="0" algn="l" defTabSz="914400" rtl="0" eaLnBrk="1" latinLnBrk="0" hangingPunct="1">
        <a:lnSpc>
          <a:spcPct val="140000"/>
        </a:lnSpc>
        <a:spcBef>
          <a:spcPts val="930"/>
        </a:spcBef>
        <a:buFont typeface="Corbel" panose="020B0503020204020204" pitchFamily="34" charset="0"/>
        <a:buNone/>
        <a:defRPr sz="1800" b="0"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0.jpe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1.jp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2.jp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7.xml"/><Relationship Id="rId1" Type="http://schemas.openxmlformats.org/officeDocument/2006/relationships/video" Target="https://www.youtube.com/embed/YAHVESjVkWs?feature=oembed" TargetMode="Externa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4.jpe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image" Target="../media/image15.jpg"/></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7.xml"/><Relationship Id="rId1" Type="http://schemas.openxmlformats.org/officeDocument/2006/relationships/video" Target="https://www.youtube.com/embed/FHDKHKixKdY?feature=oembed" TargetMode="Externa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jpe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0.jpe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1.jpe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jpe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2.jpe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1.jpe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7.xml"/><Relationship Id="rId1" Type="http://schemas.openxmlformats.org/officeDocument/2006/relationships/video" Target="https://www.youtube.com/embed/fuyX1XKxX_s?feature=oembed" TargetMode="Externa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pn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2.png"/><Relationship Id="rId4" Type="http://schemas.openxmlformats.org/officeDocument/2006/relationships/image" Target="../media/image25.jp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26.jp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2.png"/><Relationship Id="rId4" Type="http://schemas.openxmlformats.org/officeDocument/2006/relationships/image" Target="../media/image27.jp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2.png"/><Relationship Id="rId4" Type="http://schemas.openxmlformats.org/officeDocument/2006/relationships/image" Target="../media/image28.jpg"/></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7.xml"/><Relationship Id="rId1" Type="http://schemas.openxmlformats.org/officeDocument/2006/relationships/video" Target="https://www.youtube.com/embed/2J8ORsBuM5U?feature=oembed" TargetMode="Externa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png"/><Relationship Id="rId5" Type="http://schemas.openxmlformats.org/officeDocument/2006/relationships/image" Target="../media/image31.jpg"/><Relationship Id="rId4" Type="http://schemas.openxmlformats.org/officeDocument/2006/relationships/image" Target="../media/image30.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7.xml"/><Relationship Id="rId7" Type="http://schemas.openxmlformats.org/officeDocument/2006/relationships/diagramLayout" Target="../diagrams/layout1.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diagramData" Target="../diagrams/data1.xml"/><Relationship Id="rId5" Type="http://schemas.openxmlformats.org/officeDocument/2006/relationships/image" Target="../media/image2.png"/><Relationship Id="rId10" Type="http://schemas.microsoft.com/office/2007/relationships/diagramDrawing" Target="../diagrams/drawing1.xml"/><Relationship Id="rId4" Type="http://schemas.openxmlformats.org/officeDocument/2006/relationships/image" Target="../media/image32.jpg"/><Relationship Id="rId9" Type="http://schemas.openxmlformats.org/officeDocument/2006/relationships/diagramColors" Target="../diagrams/colors1.xml"/></Relationships>
</file>

<file path=ppt/slides/_rels/slide31.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7.xml"/><Relationship Id="rId7" Type="http://schemas.openxmlformats.org/officeDocument/2006/relationships/diagramQuickStyle" Target="../diagrams/quickStyle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2.png"/><Relationship Id="rId4" Type="http://schemas.openxmlformats.org/officeDocument/2006/relationships/image" Target="../media/image32.jpg"/><Relationship Id="rId9" Type="http://schemas.microsoft.com/office/2007/relationships/diagramDrawing" Target="../diagrams/drawing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2.png"/><Relationship Id="rId4" Type="http://schemas.openxmlformats.org/officeDocument/2006/relationships/image" Target="../media/image33.jp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2.png"/><Relationship Id="rId4" Type="http://schemas.openxmlformats.org/officeDocument/2006/relationships/image" Target="../media/image33.jpg"/></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7.xml"/><Relationship Id="rId1" Type="http://schemas.openxmlformats.org/officeDocument/2006/relationships/video" Target="https://www.youtube.com/embed/yDNit9U2I0A?feature=oembed" TargetMode="External"/></Relationships>
</file>

<file path=ppt/slides/_rels/slide35.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slideLayout" Target="../slideLayouts/slideLayout7.xml"/><Relationship Id="rId7" Type="http://schemas.openxmlformats.org/officeDocument/2006/relationships/image" Target="../media/image37.jp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36.jpg"/><Relationship Id="rId5" Type="http://schemas.openxmlformats.org/officeDocument/2006/relationships/image" Target="../media/image2.png"/><Relationship Id="rId4" Type="http://schemas.openxmlformats.org/officeDocument/2006/relationships/image" Target="../media/image35.jp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2.png"/><Relationship Id="rId4" Type="http://schemas.openxmlformats.org/officeDocument/2006/relationships/image" Target="../media/image39.jpe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2.png"/><Relationship Id="rId4" Type="http://schemas.openxmlformats.org/officeDocument/2006/relationships/image" Target="../media/image36.jpg"/></Relationships>
</file>

<file path=ppt/slides/_rels/slide3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43.jp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42.png"/><Relationship Id="rId5" Type="http://schemas.openxmlformats.org/officeDocument/2006/relationships/image" Target="../media/image41.jpg"/><Relationship Id="rId4" Type="http://schemas.openxmlformats.org/officeDocument/2006/relationships/image" Target="../media/image40.jp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2.png"/><Relationship Id="rId4" Type="http://schemas.openxmlformats.org/officeDocument/2006/relationships/image" Target="../media/image44.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image" Target="../media/image4.jp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2.png"/><Relationship Id="rId4" Type="http://schemas.openxmlformats.org/officeDocument/2006/relationships/image" Target="../media/image42.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2.png"/><Relationship Id="rId4" Type="http://schemas.openxmlformats.org/officeDocument/2006/relationships/image" Target="../media/image42.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2.png"/><Relationship Id="rId5" Type="http://schemas.openxmlformats.org/officeDocument/2006/relationships/image" Target="../media/image40.jpg"/><Relationship Id="rId4" Type="http://schemas.openxmlformats.org/officeDocument/2006/relationships/image" Target="../media/image41.jp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2.png"/><Relationship Id="rId5" Type="http://schemas.openxmlformats.org/officeDocument/2006/relationships/image" Target="../media/image40.jpg"/><Relationship Id="rId4" Type="http://schemas.openxmlformats.org/officeDocument/2006/relationships/image" Target="../media/image41.jp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2.png"/><Relationship Id="rId5" Type="http://schemas.openxmlformats.org/officeDocument/2006/relationships/image" Target="../media/image40.jpg"/><Relationship Id="rId4" Type="http://schemas.openxmlformats.org/officeDocument/2006/relationships/image" Target="../media/image41.jp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2.png"/><Relationship Id="rId5" Type="http://schemas.openxmlformats.org/officeDocument/2006/relationships/image" Target="../media/image46.jpg"/><Relationship Id="rId4" Type="http://schemas.openxmlformats.org/officeDocument/2006/relationships/image" Target="../media/image45.jp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2.png"/><Relationship Id="rId4" Type="http://schemas.openxmlformats.org/officeDocument/2006/relationships/image" Target="../media/image46.jp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2.png"/><Relationship Id="rId4" Type="http://schemas.openxmlformats.org/officeDocument/2006/relationships/image" Target="../media/image47.jp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2.png"/><Relationship Id="rId4" Type="http://schemas.openxmlformats.org/officeDocument/2006/relationships/image" Target="../media/image48.jpg"/></Relationships>
</file>

<file path=ppt/slides/_rels/slide4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slideLayout" Target="../slideLayouts/slideLayout7.xml"/><Relationship Id="rId1" Type="http://schemas.openxmlformats.org/officeDocument/2006/relationships/video" Target="https://www.youtube.com/embed/RGuOlYTqi0E?feature=oembed"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youtu.be/IHX7zQrBEG8" TargetMode="External"/><Relationship Id="rId2" Type="http://schemas.openxmlformats.org/officeDocument/2006/relationships/slideLayout" Target="../slideLayouts/slideLayout7.xml"/><Relationship Id="rId1" Type="http://schemas.openxmlformats.org/officeDocument/2006/relationships/video" Target="https://www.youtube.com/embed/IHX7zQrBEG8?feature=oembed" TargetMode="External"/><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2.png"/><Relationship Id="rId4" Type="http://schemas.openxmlformats.org/officeDocument/2006/relationships/image" Target="../media/image50.jp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53.jpg"/><Relationship Id="rId5" Type="http://schemas.openxmlformats.org/officeDocument/2006/relationships/image" Target="../media/image52.jpg"/><Relationship Id="rId4" Type="http://schemas.openxmlformats.org/officeDocument/2006/relationships/image" Target="../media/image51.jpg"/></Relationships>
</file>

<file path=ppt/slides/_rels/slide52.xml.rels><?xml version="1.0" encoding="UTF-8" standalone="yes"?>
<Relationships xmlns="http://schemas.openxmlformats.org/package/2006/relationships"><Relationship Id="rId3" Type="http://schemas.microsoft.com/office/2007/relationships/media" Target="../media/media45.m4a"/><Relationship Id="rId7" Type="http://schemas.openxmlformats.org/officeDocument/2006/relationships/image" Target="../media/image54.jpeg"/><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2.png"/><Relationship Id="rId5" Type="http://schemas.openxmlformats.org/officeDocument/2006/relationships/slideLayout" Target="../slideLayouts/slideLayout7.xml"/><Relationship Id="rId4" Type="http://schemas.openxmlformats.org/officeDocument/2006/relationships/audio" Target="../media/media45.m4a"/></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6.m4a"/><Relationship Id="rId1" Type="http://schemas.microsoft.com/office/2007/relationships/media" Target="../media/media46.m4a"/><Relationship Id="rId5" Type="http://schemas.openxmlformats.org/officeDocument/2006/relationships/image" Target="../media/image2.png"/><Relationship Id="rId4" Type="http://schemas.openxmlformats.org/officeDocument/2006/relationships/image" Target="../media/image55.jpg"/></Relationships>
</file>

<file path=ppt/slides/_rels/slide54.xml.rels><?xml version="1.0" encoding="UTF-8" standalone="yes"?>
<Relationships xmlns="http://schemas.openxmlformats.org/package/2006/relationships"><Relationship Id="rId3" Type="http://schemas.openxmlformats.org/officeDocument/2006/relationships/audio" Target="../media/media47.m4a"/><Relationship Id="rId2" Type="http://schemas.microsoft.com/office/2007/relationships/media" Target="../media/media47.m4a"/><Relationship Id="rId1" Type="http://schemas.openxmlformats.org/officeDocument/2006/relationships/video" Target="https://www.youtube.com/embed/V6qgjbHDAD4?feature=oembed" TargetMode="External"/><Relationship Id="rId6" Type="http://schemas.openxmlformats.org/officeDocument/2006/relationships/image" Target="../media/image2.png"/><Relationship Id="rId5" Type="http://schemas.openxmlformats.org/officeDocument/2006/relationships/image" Target="../media/image56.jpeg"/><Relationship Id="rId4"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slideLayout" Target="../slideLayouts/slideLayout7.xml"/><Relationship Id="rId1" Type="http://schemas.openxmlformats.org/officeDocument/2006/relationships/video" Target="https://www.youtube.com/embed/8cIA24eQ5B8?feature=oembed" TargetMode="Externa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48.m4a"/><Relationship Id="rId1" Type="http://schemas.microsoft.com/office/2007/relationships/media" Target="../media/media48.m4a"/><Relationship Id="rId6" Type="http://schemas.openxmlformats.org/officeDocument/2006/relationships/image" Target="../media/image60.jpg"/><Relationship Id="rId5" Type="http://schemas.openxmlformats.org/officeDocument/2006/relationships/image" Target="../media/image59.jpg"/><Relationship Id="rId4" Type="http://schemas.openxmlformats.org/officeDocument/2006/relationships/image" Target="../media/image58.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6.jp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7.xml"/><Relationship Id="rId1" Type="http://schemas.openxmlformats.org/officeDocument/2006/relationships/video" Target="https://www.youtube.com/embed/DoqXsOE_O4c?feature=oembed" TargetMode="Externa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9.jpg"/><Relationship Id="rId4"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wall, person, indoor, posing&#10;&#10;Description automatically generated">
            <a:extLst>
              <a:ext uri="{FF2B5EF4-FFF2-40B4-BE49-F238E27FC236}">
                <a16:creationId xmlns:a16="http://schemas.microsoft.com/office/drawing/2014/main" id="{57A482DA-D2FC-4D45-9C7E-BE0CA601C7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215" y="257175"/>
            <a:ext cx="6600825" cy="6600825"/>
          </a:xfrm>
          <a:prstGeom prst="rect">
            <a:avLst/>
          </a:prstGeom>
        </p:spPr>
      </p:pic>
      <p:sp>
        <p:nvSpPr>
          <p:cNvPr id="4" name="TextBox 3">
            <a:extLst>
              <a:ext uri="{FF2B5EF4-FFF2-40B4-BE49-F238E27FC236}">
                <a16:creationId xmlns:a16="http://schemas.microsoft.com/office/drawing/2014/main" id="{E81377EE-E266-4547-A46E-08BB05994964}"/>
              </a:ext>
            </a:extLst>
          </p:cNvPr>
          <p:cNvSpPr txBox="1"/>
          <p:nvPr/>
        </p:nvSpPr>
        <p:spPr>
          <a:xfrm>
            <a:off x="7526215" y="1026942"/>
            <a:ext cx="4233570" cy="3046988"/>
          </a:xfrm>
          <a:prstGeom prst="rect">
            <a:avLst/>
          </a:prstGeom>
          <a:noFill/>
        </p:spPr>
        <p:txBody>
          <a:bodyPr wrap="square" rtlCol="0">
            <a:spAutoFit/>
          </a:bodyPr>
          <a:lstStyle/>
          <a:p>
            <a:r>
              <a:rPr lang="en-US" sz="9600" dirty="0">
                <a:solidFill>
                  <a:schemeClr val="accent1">
                    <a:lumMod val="50000"/>
                  </a:schemeClr>
                </a:solidFill>
                <a:latin typeface="Cooper Black" panose="0208090404030B020404" pitchFamily="18" charset="0"/>
              </a:rPr>
              <a:t>No To Drugs</a:t>
            </a:r>
          </a:p>
        </p:txBody>
      </p:sp>
      <p:sp>
        <p:nvSpPr>
          <p:cNvPr id="6" name="TextBox 5">
            <a:extLst>
              <a:ext uri="{FF2B5EF4-FFF2-40B4-BE49-F238E27FC236}">
                <a16:creationId xmlns:a16="http://schemas.microsoft.com/office/drawing/2014/main" id="{030EEF01-7C3B-4FEA-A7D3-4BFC629AAD1C}"/>
              </a:ext>
            </a:extLst>
          </p:cNvPr>
          <p:cNvSpPr txBox="1"/>
          <p:nvPr/>
        </p:nvSpPr>
        <p:spPr>
          <a:xfrm>
            <a:off x="8543069" y="5831058"/>
            <a:ext cx="2199861" cy="1086780"/>
          </a:xfrm>
          <a:prstGeom prst="rect">
            <a:avLst/>
          </a:prstGeom>
          <a:solidFill>
            <a:schemeClr val="bg2"/>
          </a:solidFill>
        </p:spPr>
        <p:txBody>
          <a:bodyPr wrap="square" rtlCol="0">
            <a:spAutoFit/>
          </a:bodyPr>
          <a:lstStyle/>
          <a:p>
            <a:endParaRPr lang="en-US" dirty="0"/>
          </a:p>
        </p:txBody>
      </p:sp>
      <p:pic>
        <p:nvPicPr>
          <p:cNvPr id="7" name="Recorded Sound">
            <a:hlinkClick r:id="" action="ppaction://media"/>
            <a:extLst>
              <a:ext uri="{FF2B5EF4-FFF2-40B4-BE49-F238E27FC236}">
                <a16:creationId xmlns:a16="http://schemas.microsoft.com/office/drawing/2014/main" id="{3DA7981D-EE8A-4E78-98CB-8206597171C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50185" y="6069648"/>
            <a:ext cx="609600" cy="609600"/>
          </a:xfrm>
          <a:prstGeom prst="rect">
            <a:avLst/>
          </a:prstGeom>
        </p:spPr>
      </p:pic>
    </p:spTree>
    <p:extLst>
      <p:ext uri="{BB962C8B-B14F-4D97-AF65-F5344CB8AC3E}">
        <p14:creationId xmlns:p14="http://schemas.microsoft.com/office/powerpoint/2010/main" val="3148490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11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D953DE4-6BCB-4897-9CD3-F94051D6B1C9}"/>
              </a:ext>
            </a:extLst>
          </p:cNvPr>
          <p:cNvSpPr txBox="1"/>
          <p:nvPr/>
        </p:nvSpPr>
        <p:spPr>
          <a:xfrm>
            <a:off x="4359965" y="0"/>
            <a:ext cx="7832035" cy="923330"/>
          </a:xfrm>
          <a:prstGeom prst="rect">
            <a:avLst/>
          </a:prstGeom>
          <a:solidFill>
            <a:srgbClr val="FF0000"/>
          </a:solidFill>
          <a:ln>
            <a:solidFill>
              <a:srgbClr val="FF0000"/>
            </a:solidFill>
          </a:ln>
        </p:spPr>
        <p:txBody>
          <a:bodyPr wrap="square" rtlCol="0">
            <a:spAutoFit/>
          </a:bodyPr>
          <a:lstStyle/>
          <a:p>
            <a:pPr algn="ctr"/>
            <a:r>
              <a:rPr lang="en-US" sz="5400" b="1" dirty="0">
                <a:latin typeface="Source Sans Pro" panose="020B0503030403020204" pitchFamily="34" charset="0"/>
                <a:ea typeface="Source Sans Pro" panose="020B0503030403020204" pitchFamily="34" charset="0"/>
              </a:rPr>
              <a:t>Alcohol </a:t>
            </a:r>
          </a:p>
        </p:txBody>
      </p:sp>
      <p:sp>
        <p:nvSpPr>
          <p:cNvPr id="3" name="TextBox 2">
            <a:extLst>
              <a:ext uri="{FF2B5EF4-FFF2-40B4-BE49-F238E27FC236}">
                <a16:creationId xmlns:a16="http://schemas.microsoft.com/office/drawing/2014/main" id="{AF1470AD-C02B-414F-A620-861956BB8BA9}"/>
              </a:ext>
            </a:extLst>
          </p:cNvPr>
          <p:cNvSpPr txBox="1"/>
          <p:nvPr/>
        </p:nvSpPr>
        <p:spPr>
          <a:xfrm>
            <a:off x="4653886" y="1593144"/>
            <a:ext cx="3892062" cy="5262979"/>
          </a:xfrm>
          <a:prstGeom prst="rect">
            <a:avLst/>
          </a:prstGeom>
          <a:noFill/>
        </p:spPr>
        <p:txBody>
          <a:bodyPr wrap="square" rtlCol="0">
            <a:spAutoFit/>
          </a:bodyPr>
          <a:lstStyle/>
          <a:p>
            <a:pPr>
              <a:spcBef>
                <a:spcPts val="0"/>
              </a:spcBef>
              <a:spcAft>
                <a:spcPts val="0"/>
              </a:spcAft>
              <a:buFont typeface="Arial" panose="020B0604020202020204" pitchFamily="34" charset="0"/>
              <a:buChar char="•"/>
            </a:pPr>
            <a:endParaRPr lang="en-US" sz="2400" dirty="0">
              <a:solidFill>
                <a:srgbClr val="0E101A"/>
              </a:solidFill>
              <a:effectLst/>
              <a:latin typeface="Source Sans Pro" panose="020B0503030403020204" pitchFamily="34" charset="0"/>
              <a:ea typeface="Source Sans Pro" panose="020B0503030403020204" pitchFamily="34" charset="0"/>
            </a:endParaRPr>
          </a:p>
          <a:p>
            <a:pPr>
              <a:spcBef>
                <a:spcPts val="0"/>
              </a:spcBef>
              <a:spcAft>
                <a:spcPts val="0"/>
              </a:spcAft>
              <a:buFont typeface="Arial" panose="020B0604020202020204" pitchFamily="34" charset="0"/>
              <a:buChar char="•"/>
            </a:pPr>
            <a:r>
              <a:rPr lang="en-US" sz="2400" dirty="0">
                <a:solidFill>
                  <a:srgbClr val="0E101A"/>
                </a:solidFill>
                <a:effectLst/>
                <a:latin typeface="Source Sans Pro" panose="020B0503030403020204" pitchFamily="34" charset="0"/>
                <a:ea typeface="Source Sans Pro" panose="020B0503030403020204" pitchFamily="34" charset="0"/>
              </a:rPr>
              <a:t>Slurred speech                      </a:t>
            </a:r>
          </a:p>
          <a:p>
            <a:pPr>
              <a:spcBef>
                <a:spcPts val="0"/>
              </a:spcBef>
              <a:spcAft>
                <a:spcPts val="0"/>
              </a:spcAft>
            </a:pPr>
            <a:endParaRPr lang="en-US" sz="2400" dirty="0">
              <a:solidFill>
                <a:srgbClr val="0E101A"/>
              </a:solidFill>
              <a:effectLst/>
              <a:latin typeface="Source Sans Pro" panose="020B0503030403020204" pitchFamily="34" charset="0"/>
              <a:ea typeface="Source Sans Pro" panose="020B0503030403020204" pitchFamily="34" charset="0"/>
            </a:endParaRPr>
          </a:p>
          <a:p>
            <a:pPr>
              <a:spcBef>
                <a:spcPts val="0"/>
              </a:spcBef>
              <a:spcAft>
                <a:spcPts val="0"/>
              </a:spcAft>
              <a:buFont typeface="Arial" panose="020B0604020202020204" pitchFamily="34" charset="0"/>
              <a:buChar char="•"/>
            </a:pPr>
            <a:r>
              <a:rPr lang="en-US" sz="2400" dirty="0">
                <a:solidFill>
                  <a:srgbClr val="0E101A"/>
                </a:solidFill>
                <a:effectLst/>
                <a:latin typeface="Source Sans Pro" panose="020B0503030403020204" pitchFamily="34" charset="0"/>
                <a:ea typeface="Source Sans Pro" panose="020B0503030403020204" pitchFamily="34" charset="0"/>
              </a:rPr>
              <a:t>Drowsiness</a:t>
            </a:r>
          </a:p>
          <a:p>
            <a:pPr>
              <a:spcBef>
                <a:spcPts val="0"/>
              </a:spcBef>
              <a:spcAft>
                <a:spcPts val="0"/>
              </a:spcAft>
            </a:pPr>
            <a:endParaRPr lang="en-US" sz="2400" dirty="0">
              <a:solidFill>
                <a:srgbClr val="0E101A"/>
              </a:solidFill>
              <a:effectLst/>
              <a:latin typeface="Source Sans Pro" panose="020B0503030403020204" pitchFamily="34" charset="0"/>
              <a:ea typeface="Source Sans Pro" panose="020B0503030403020204" pitchFamily="34" charset="0"/>
            </a:endParaRPr>
          </a:p>
          <a:p>
            <a:pPr>
              <a:spcBef>
                <a:spcPts val="0"/>
              </a:spcBef>
              <a:spcAft>
                <a:spcPts val="0"/>
              </a:spcAft>
              <a:buFont typeface="Arial" panose="020B0604020202020204" pitchFamily="34" charset="0"/>
              <a:buChar char="•"/>
            </a:pPr>
            <a:r>
              <a:rPr lang="en-US" sz="2400" dirty="0">
                <a:solidFill>
                  <a:srgbClr val="0E101A"/>
                </a:solidFill>
                <a:effectLst/>
                <a:latin typeface="Source Sans Pro" panose="020B0503030403020204" pitchFamily="34" charset="0"/>
                <a:ea typeface="Source Sans Pro" panose="020B0503030403020204" pitchFamily="34" charset="0"/>
              </a:rPr>
              <a:t>Vomiting</a:t>
            </a:r>
          </a:p>
          <a:p>
            <a:pPr>
              <a:spcBef>
                <a:spcPts val="0"/>
              </a:spcBef>
              <a:spcAft>
                <a:spcPts val="0"/>
              </a:spcAft>
            </a:pPr>
            <a:endParaRPr lang="en-US" sz="2400" dirty="0">
              <a:solidFill>
                <a:srgbClr val="0E101A"/>
              </a:solidFill>
              <a:effectLst/>
              <a:latin typeface="Source Sans Pro" panose="020B0503030403020204" pitchFamily="34" charset="0"/>
              <a:ea typeface="Source Sans Pro" panose="020B0503030403020204" pitchFamily="34" charset="0"/>
            </a:endParaRPr>
          </a:p>
          <a:p>
            <a:pPr>
              <a:spcBef>
                <a:spcPts val="0"/>
              </a:spcBef>
              <a:spcAft>
                <a:spcPts val="0"/>
              </a:spcAft>
              <a:buFont typeface="Arial" panose="020B0604020202020204" pitchFamily="34" charset="0"/>
              <a:buChar char="•"/>
            </a:pPr>
            <a:r>
              <a:rPr lang="en-US" sz="2400" dirty="0">
                <a:solidFill>
                  <a:srgbClr val="0E101A"/>
                </a:solidFill>
                <a:effectLst/>
                <a:latin typeface="Source Sans Pro" panose="020B0503030403020204" pitchFamily="34" charset="0"/>
                <a:ea typeface="Source Sans Pro" panose="020B0503030403020204" pitchFamily="34" charset="0"/>
              </a:rPr>
              <a:t>Diarrhea</a:t>
            </a:r>
          </a:p>
          <a:p>
            <a:pPr>
              <a:spcBef>
                <a:spcPts val="0"/>
              </a:spcBef>
              <a:spcAft>
                <a:spcPts val="0"/>
              </a:spcAft>
            </a:pPr>
            <a:endParaRPr lang="en-US" sz="2400" dirty="0">
              <a:solidFill>
                <a:srgbClr val="0E101A"/>
              </a:solidFill>
              <a:effectLst/>
              <a:latin typeface="Source Sans Pro" panose="020B0503030403020204" pitchFamily="34" charset="0"/>
              <a:ea typeface="Source Sans Pro" panose="020B0503030403020204" pitchFamily="34" charset="0"/>
            </a:endParaRPr>
          </a:p>
          <a:p>
            <a:pPr>
              <a:spcBef>
                <a:spcPts val="0"/>
              </a:spcBef>
              <a:spcAft>
                <a:spcPts val="0"/>
              </a:spcAft>
              <a:buFont typeface="Arial" panose="020B0604020202020204" pitchFamily="34" charset="0"/>
              <a:buChar char="•"/>
            </a:pPr>
            <a:r>
              <a:rPr lang="en-US" sz="2400" dirty="0">
                <a:solidFill>
                  <a:srgbClr val="0E101A"/>
                </a:solidFill>
                <a:effectLst/>
                <a:latin typeface="Source Sans Pro" panose="020B0503030403020204" pitchFamily="34" charset="0"/>
                <a:ea typeface="Source Sans Pro" panose="020B0503030403020204" pitchFamily="34" charset="0"/>
              </a:rPr>
              <a:t>Upset stomach</a:t>
            </a:r>
          </a:p>
          <a:p>
            <a:pPr>
              <a:spcBef>
                <a:spcPts val="0"/>
              </a:spcBef>
              <a:spcAft>
                <a:spcPts val="0"/>
              </a:spcAft>
            </a:pPr>
            <a:endParaRPr lang="en-US" sz="2400" dirty="0">
              <a:solidFill>
                <a:srgbClr val="0E101A"/>
              </a:solidFill>
              <a:effectLst/>
              <a:latin typeface="Source Sans Pro" panose="020B0503030403020204" pitchFamily="34" charset="0"/>
              <a:ea typeface="Source Sans Pro" panose="020B0503030403020204" pitchFamily="34" charset="0"/>
            </a:endParaRPr>
          </a:p>
          <a:p>
            <a:pPr>
              <a:spcBef>
                <a:spcPts val="0"/>
              </a:spcBef>
              <a:spcAft>
                <a:spcPts val="0"/>
              </a:spcAft>
              <a:buFont typeface="Arial" panose="020B0604020202020204" pitchFamily="34" charset="0"/>
              <a:buChar char="•"/>
            </a:pPr>
            <a:r>
              <a:rPr lang="en-US" sz="2400" dirty="0">
                <a:solidFill>
                  <a:srgbClr val="0E101A"/>
                </a:solidFill>
                <a:effectLst/>
                <a:latin typeface="Source Sans Pro" panose="020B0503030403020204" pitchFamily="34" charset="0"/>
                <a:ea typeface="Source Sans Pro" panose="020B0503030403020204" pitchFamily="34" charset="0"/>
              </a:rPr>
              <a:t>Headaches</a:t>
            </a:r>
          </a:p>
          <a:p>
            <a:pPr>
              <a:spcBef>
                <a:spcPts val="0"/>
              </a:spcBef>
              <a:spcAft>
                <a:spcPts val="0"/>
              </a:spcAft>
              <a:buFont typeface="Arial" panose="020B0604020202020204" pitchFamily="34" charset="0"/>
              <a:buChar char="•"/>
            </a:pPr>
            <a:endParaRPr lang="en-US" sz="2400" dirty="0">
              <a:solidFill>
                <a:srgbClr val="0E101A"/>
              </a:solidFill>
              <a:latin typeface="Source Sans Pro" panose="020B0503030403020204" pitchFamily="34" charset="0"/>
              <a:ea typeface="Source Sans Pro" panose="020B0503030403020204" pitchFamily="34" charset="0"/>
            </a:endParaRPr>
          </a:p>
          <a:p>
            <a:pPr>
              <a:spcBef>
                <a:spcPts val="0"/>
              </a:spcBef>
              <a:spcAft>
                <a:spcPts val="0"/>
              </a:spcAft>
              <a:buFont typeface="Arial" panose="020B0604020202020204" pitchFamily="34" charset="0"/>
              <a:buChar char="•"/>
            </a:pPr>
            <a:r>
              <a:rPr lang="en-US" sz="2400" dirty="0">
                <a:solidFill>
                  <a:srgbClr val="0E101A"/>
                </a:solidFill>
                <a:effectLst/>
                <a:latin typeface="Source Sans Pro" panose="020B0503030403020204" pitchFamily="34" charset="0"/>
                <a:ea typeface="Source Sans Pro" panose="020B0503030403020204" pitchFamily="34" charset="0"/>
              </a:rPr>
              <a:t>Blackouts</a:t>
            </a:r>
          </a:p>
        </p:txBody>
      </p:sp>
      <p:sp>
        <p:nvSpPr>
          <p:cNvPr id="6" name="TextBox 5">
            <a:extLst>
              <a:ext uri="{FF2B5EF4-FFF2-40B4-BE49-F238E27FC236}">
                <a16:creationId xmlns:a16="http://schemas.microsoft.com/office/drawing/2014/main" id="{51D2619B-1E35-4D14-BAE5-E364A5A50130}"/>
              </a:ext>
            </a:extLst>
          </p:cNvPr>
          <p:cNvSpPr txBox="1"/>
          <p:nvPr/>
        </p:nvSpPr>
        <p:spPr>
          <a:xfrm>
            <a:off x="7655418" y="1542748"/>
            <a:ext cx="4326548" cy="5262979"/>
          </a:xfrm>
          <a:prstGeom prst="rect">
            <a:avLst/>
          </a:prstGeom>
          <a:noFill/>
        </p:spPr>
        <p:txBody>
          <a:bodyPr wrap="square" rtlCol="0">
            <a:spAutoFit/>
          </a:bodyPr>
          <a:lstStyle/>
          <a:p>
            <a:pPr>
              <a:spcBef>
                <a:spcPts val="0"/>
              </a:spcBef>
              <a:spcAft>
                <a:spcPts val="0"/>
              </a:spcAft>
            </a:pPr>
            <a:endParaRPr lang="en-US" sz="2400" dirty="0">
              <a:solidFill>
                <a:srgbClr val="0E101A"/>
              </a:solidFill>
              <a:effectLst/>
              <a:latin typeface="Source Sans Pro" panose="020B0503030403020204" pitchFamily="34" charset="0"/>
              <a:ea typeface="Source Sans Pro" panose="020B0503030403020204" pitchFamily="34" charset="0"/>
            </a:endParaRPr>
          </a:p>
          <a:p>
            <a:pPr>
              <a:spcBef>
                <a:spcPts val="0"/>
              </a:spcBef>
              <a:spcAft>
                <a:spcPts val="0"/>
              </a:spcAft>
            </a:pPr>
            <a:endParaRPr lang="en-US" sz="2400" dirty="0">
              <a:solidFill>
                <a:srgbClr val="0E101A"/>
              </a:solidFill>
              <a:effectLst/>
              <a:latin typeface="Source Sans Pro" panose="020B0503030403020204" pitchFamily="34" charset="0"/>
              <a:ea typeface="Source Sans Pro" panose="020B0503030403020204" pitchFamily="34" charset="0"/>
            </a:endParaRPr>
          </a:p>
          <a:p>
            <a:pPr>
              <a:spcBef>
                <a:spcPts val="0"/>
              </a:spcBef>
              <a:spcAft>
                <a:spcPts val="0"/>
              </a:spcAft>
              <a:buFont typeface="Arial" panose="020B0604020202020204" pitchFamily="34" charset="0"/>
              <a:buChar char="•"/>
            </a:pPr>
            <a:r>
              <a:rPr lang="en-US" sz="2400" dirty="0">
                <a:solidFill>
                  <a:srgbClr val="0E101A"/>
                </a:solidFill>
                <a:effectLst/>
                <a:latin typeface="Source Sans Pro" panose="020B0503030403020204" pitchFamily="34" charset="0"/>
                <a:ea typeface="Source Sans Pro" panose="020B0503030403020204" pitchFamily="34" charset="0"/>
              </a:rPr>
              <a:t>Breathing Difficulties</a:t>
            </a:r>
          </a:p>
          <a:p>
            <a:pPr>
              <a:spcBef>
                <a:spcPts val="0"/>
              </a:spcBef>
              <a:spcAft>
                <a:spcPts val="0"/>
              </a:spcAft>
            </a:pPr>
            <a:endParaRPr lang="en-US" sz="2400" dirty="0">
              <a:solidFill>
                <a:srgbClr val="0E101A"/>
              </a:solidFill>
              <a:effectLst/>
              <a:latin typeface="Source Sans Pro" panose="020B0503030403020204" pitchFamily="34" charset="0"/>
              <a:ea typeface="Source Sans Pro" panose="020B0503030403020204" pitchFamily="34" charset="0"/>
            </a:endParaRPr>
          </a:p>
          <a:p>
            <a:pPr>
              <a:spcBef>
                <a:spcPts val="0"/>
              </a:spcBef>
              <a:spcAft>
                <a:spcPts val="0"/>
              </a:spcAft>
              <a:buFont typeface="Arial" panose="020B0604020202020204" pitchFamily="34" charset="0"/>
              <a:buChar char="•"/>
            </a:pPr>
            <a:r>
              <a:rPr lang="en-US" sz="2400" dirty="0">
                <a:solidFill>
                  <a:srgbClr val="0E101A"/>
                </a:solidFill>
                <a:effectLst/>
                <a:latin typeface="Source Sans Pro" panose="020B0503030403020204" pitchFamily="34" charset="0"/>
                <a:ea typeface="Source Sans Pro" panose="020B0503030403020204" pitchFamily="34" charset="0"/>
              </a:rPr>
              <a:t>Distorted vision and hearing</a:t>
            </a:r>
          </a:p>
          <a:p>
            <a:pPr>
              <a:spcBef>
                <a:spcPts val="0"/>
              </a:spcBef>
              <a:spcAft>
                <a:spcPts val="0"/>
              </a:spcAft>
              <a:buFont typeface="Arial" panose="020B0604020202020204" pitchFamily="34" charset="0"/>
              <a:buChar char="•"/>
            </a:pPr>
            <a:endParaRPr lang="en-US" sz="2400" dirty="0">
              <a:solidFill>
                <a:srgbClr val="0E101A"/>
              </a:solidFill>
              <a:effectLst/>
              <a:latin typeface="Source Sans Pro" panose="020B0503030403020204" pitchFamily="34" charset="0"/>
              <a:ea typeface="Source Sans Pro" panose="020B0503030403020204" pitchFamily="34" charset="0"/>
            </a:endParaRPr>
          </a:p>
          <a:p>
            <a:pPr>
              <a:spcBef>
                <a:spcPts val="0"/>
              </a:spcBef>
              <a:spcAft>
                <a:spcPts val="0"/>
              </a:spcAft>
              <a:buFont typeface="Arial" panose="020B0604020202020204" pitchFamily="34" charset="0"/>
              <a:buChar char="•"/>
            </a:pPr>
            <a:r>
              <a:rPr lang="en-US" sz="2400" dirty="0">
                <a:solidFill>
                  <a:srgbClr val="0E101A"/>
                </a:solidFill>
                <a:effectLst/>
                <a:latin typeface="Source Sans Pro" panose="020B0503030403020204" pitchFamily="34" charset="0"/>
                <a:ea typeface="Source Sans Pro" panose="020B0503030403020204" pitchFamily="34" charset="0"/>
              </a:rPr>
              <a:t>Decreased awareness</a:t>
            </a:r>
          </a:p>
          <a:p>
            <a:pPr>
              <a:spcBef>
                <a:spcPts val="0"/>
              </a:spcBef>
              <a:spcAft>
                <a:spcPts val="0"/>
              </a:spcAft>
              <a:buFont typeface="Arial" panose="020B0604020202020204" pitchFamily="34" charset="0"/>
              <a:buChar char="•"/>
            </a:pPr>
            <a:endParaRPr lang="en-US" sz="2400" dirty="0">
              <a:solidFill>
                <a:srgbClr val="0E101A"/>
              </a:solidFill>
              <a:effectLst/>
              <a:latin typeface="Source Sans Pro" panose="020B0503030403020204" pitchFamily="34" charset="0"/>
              <a:ea typeface="Source Sans Pro" panose="020B0503030403020204" pitchFamily="34" charset="0"/>
            </a:endParaRPr>
          </a:p>
          <a:p>
            <a:pPr>
              <a:spcBef>
                <a:spcPts val="0"/>
              </a:spcBef>
              <a:spcAft>
                <a:spcPts val="0"/>
              </a:spcAft>
              <a:buFont typeface="Arial" panose="020B0604020202020204" pitchFamily="34" charset="0"/>
              <a:buChar char="•"/>
            </a:pPr>
            <a:r>
              <a:rPr lang="en-US" sz="2400" dirty="0">
                <a:solidFill>
                  <a:srgbClr val="0E101A"/>
                </a:solidFill>
                <a:effectLst/>
                <a:latin typeface="Source Sans Pro" panose="020B0503030403020204" pitchFamily="34" charset="0"/>
                <a:ea typeface="Source Sans Pro" panose="020B0503030403020204" pitchFamily="34" charset="0"/>
              </a:rPr>
              <a:t>Unconsciousness</a:t>
            </a:r>
          </a:p>
          <a:p>
            <a:pPr>
              <a:spcBef>
                <a:spcPts val="0"/>
              </a:spcBef>
              <a:spcAft>
                <a:spcPts val="0"/>
              </a:spcAft>
              <a:buFont typeface="Arial" panose="020B0604020202020204" pitchFamily="34" charset="0"/>
              <a:buChar char="•"/>
            </a:pPr>
            <a:endParaRPr lang="en-US" sz="2400" dirty="0">
              <a:solidFill>
                <a:srgbClr val="0E101A"/>
              </a:solidFill>
              <a:effectLst/>
              <a:latin typeface="Source Sans Pro" panose="020B0503030403020204" pitchFamily="34" charset="0"/>
              <a:ea typeface="Source Sans Pro" panose="020B0503030403020204" pitchFamily="34" charset="0"/>
            </a:endParaRPr>
          </a:p>
          <a:p>
            <a:pPr>
              <a:spcBef>
                <a:spcPts val="0"/>
              </a:spcBef>
              <a:spcAft>
                <a:spcPts val="0"/>
              </a:spcAft>
              <a:buFont typeface="Arial" panose="020B0604020202020204" pitchFamily="34" charset="0"/>
              <a:buChar char="•"/>
            </a:pPr>
            <a:r>
              <a:rPr lang="en-US" sz="2400" dirty="0">
                <a:solidFill>
                  <a:srgbClr val="0E101A"/>
                </a:solidFill>
                <a:effectLst/>
                <a:latin typeface="Source Sans Pro" panose="020B0503030403020204" pitchFamily="34" charset="0"/>
                <a:ea typeface="Source Sans Pro" panose="020B0503030403020204" pitchFamily="34" charset="0"/>
              </a:rPr>
              <a:t>Anemia</a:t>
            </a:r>
          </a:p>
          <a:p>
            <a:pPr>
              <a:spcBef>
                <a:spcPts val="0"/>
              </a:spcBef>
              <a:spcAft>
                <a:spcPts val="0"/>
              </a:spcAft>
            </a:pPr>
            <a:endParaRPr lang="en-US" sz="2400" dirty="0">
              <a:solidFill>
                <a:srgbClr val="0E101A"/>
              </a:solidFill>
              <a:effectLst/>
              <a:latin typeface="Source Sans Pro" panose="020B0503030403020204" pitchFamily="34" charset="0"/>
              <a:ea typeface="Source Sans Pro" panose="020B0503030403020204" pitchFamily="34" charset="0"/>
            </a:endParaRPr>
          </a:p>
          <a:p>
            <a:pPr>
              <a:spcBef>
                <a:spcPts val="0"/>
              </a:spcBef>
              <a:spcAft>
                <a:spcPts val="0"/>
              </a:spcAft>
              <a:buFont typeface="Arial" panose="020B0604020202020204" pitchFamily="34" charset="0"/>
              <a:buChar char="•"/>
            </a:pPr>
            <a:r>
              <a:rPr lang="en-US" sz="2400" dirty="0">
                <a:solidFill>
                  <a:srgbClr val="0E101A"/>
                </a:solidFill>
                <a:latin typeface="Source Sans Pro" panose="020B0503030403020204" pitchFamily="34" charset="0"/>
                <a:ea typeface="Source Sans Pro" panose="020B0503030403020204" pitchFamily="34" charset="0"/>
              </a:rPr>
              <a:t>C</a:t>
            </a:r>
            <a:r>
              <a:rPr lang="en-US" sz="2400" dirty="0">
                <a:solidFill>
                  <a:srgbClr val="0E101A"/>
                </a:solidFill>
                <a:effectLst/>
                <a:latin typeface="Source Sans Pro" panose="020B0503030403020204" pitchFamily="34" charset="0"/>
                <a:ea typeface="Source Sans Pro" panose="020B0503030403020204" pitchFamily="34" charset="0"/>
              </a:rPr>
              <a:t>oma</a:t>
            </a:r>
          </a:p>
          <a:p>
            <a:pPr>
              <a:spcBef>
                <a:spcPts val="0"/>
              </a:spcBef>
              <a:spcAft>
                <a:spcPts val="0"/>
              </a:spcAft>
            </a:pPr>
            <a:endParaRPr lang="en-US" sz="2400" dirty="0">
              <a:solidFill>
                <a:srgbClr val="0E101A"/>
              </a:solidFill>
              <a:effectLst/>
              <a:latin typeface="Source Sans Pro" panose="020B0503030403020204" pitchFamily="34" charset="0"/>
              <a:ea typeface="Source Sans Pro" panose="020B0503030403020204" pitchFamily="34" charset="0"/>
            </a:endParaRPr>
          </a:p>
        </p:txBody>
      </p:sp>
      <p:sp>
        <p:nvSpPr>
          <p:cNvPr id="7" name="TextBox 6">
            <a:extLst>
              <a:ext uri="{FF2B5EF4-FFF2-40B4-BE49-F238E27FC236}">
                <a16:creationId xmlns:a16="http://schemas.microsoft.com/office/drawing/2014/main" id="{64C2A2E3-5D27-42E2-94ED-BECE6DC21774}"/>
              </a:ext>
            </a:extLst>
          </p:cNvPr>
          <p:cNvSpPr txBox="1"/>
          <p:nvPr/>
        </p:nvSpPr>
        <p:spPr>
          <a:xfrm>
            <a:off x="4749421" y="1331534"/>
            <a:ext cx="5486401" cy="523220"/>
          </a:xfrm>
          <a:prstGeom prst="rect">
            <a:avLst/>
          </a:prstGeom>
          <a:noFill/>
        </p:spPr>
        <p:txBody>
          <a:bodyPr wrap="square" rtlCol="0">
            <a:spAutoFit/>
          </a:bodyPr>
          <a:lstStyle/>
          <a:p>
            <a:pPr algn="ctr">
              <a:spcBef>
                <a:spcPts val="0"/>
              </a:spcBef>
              <a:spcAft>
                <a:spcPts val="0"/>
              </a:spcAft>
            </a:pPr>
            <a:r>
              <a:rPr lang="en-US" sz="2800" b="1" u="sng" dirty="0">
                <a:solidFill>
                  <a:srgbClr val="0E101A"/>
                </a:solidFill>
                <a:effectLst/>
                <a:latin typeface="Source Sans Pro" panose="020B0503030403020204" pitchFamily="34" charset="0"/>
                <a:ea typeface="Source Sans Pro" panose="020B0503030403020204" pitchFamily="34" charset="0"/>
              </a:rPr>
              <a:t>Short Term Effects of Alcohol</a:t>
            </a:r>
            <a:endParaRPr lang="en-US" sz="2800" b="1" dirty="0">
              <a:solidFill>
                <a:srgbClr val="0E101A"/>
              </a:solidFill>
              <a:effectLst/>
              <a:latin typeface="Source Sans Pro" panose="020B0503030403020204" pitchFamily="34" charset="0"/>
              <a:ea typeface="Source Sans Pro" panose="020B0503030403020204" pitchFamily="34" charset="0"/>
            </a:endParaRPr>
          </a:p>
        </p:txBody>
      </p:sp>
      <p:pic>
        <p:nvPicPr>
          <p:cNvPr id="9" name="Recorded Sound">
            <a:hlinkClick r:id="" action="ppaction://media"/>
            <a:extLst>
              <a:ext uri="{FF2B5EF4-FFF2-40B4-BE49-F238E27FC236}">
                <a16:creationId xmlns:a16="http://schemas.microsoft.com/office/drawing/2014/main" id="{34DD6314-8C54-4381-BAE4-8282E55A107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42680" y="5947232"/>
            <a:ext cx="609600" cy="609600"/>
          </a:xfrm>
          <a:prstGeom prst="rect">
            <a:avLst/>
          </a:prstGeom>
        </p:spPr>
      </p:pic>
      <p:pic>
        <p:nvPicPr>
          <p:cNvPr id="8" name="Picture 7">
            <a:extLst>
              <a:ext uri="{FF2B5EF4-FFF2-40B4-BE49-F238E27FC236}">
                <a16:creationId xmlns:a16="http://schemas.microsoft.com/office/drawing/2014/main" id="{AC8388EB-1DD6-4187-8F5A-F5BCA189A6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2356" y="0"/>
            <a:ext cx="4692321" cy="6884948"/>
          </a:xfrm>
          <a:prstGeom prst="rect">
            <a:avLst/>
          </a:prstGeom>
        </p:spPr>
      </p:pic>
    </p:spTree>
    <p:extLst>
      <p:ext uri="{BB962C8B-B14F-4D97-AF65-F5344CB8AC3E}">
        <p14:creationId xmlns:p14="http://schemas.microsoft.com/office/powerpoint/2010/main" val="814970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11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D953DE4-6BCB-4897-9CD3-F94051D6B1C9}"/>
              </a:ext>
            </a:extLst>
          </p:cNvPr>
          <p:cNvSpPr txBox="1"/>
          <p:nvPr/>
        </p:nvSpPr>
        <p:spPr>
          <a:xfrm>
            <a:off x="4439477" y="0"/>
            <a:ext cx="7752521" cy="923330"/>
          </a:xfrm>
          <a:prstGeom prst="rect">
            <a:avLst/>
          </a:prstGeom>
          <a:solidFill>
            <a:srgbClr val="FF0000"/>
          </a:solidFill>
          <a:ln>
            <a:solidFill>
              <a:srgbClr val="FF0000"/>
            </a:solidFill>
          </a:ln>
        </p:spPr>
        <p:txBody>
          <a:bodyPr wrap="square" rtlCol="0">
            <a:spAutoFit/>
          </a:bodyPr>
          <a:lstStyle/>
          <a:p>
            <a:pPr algn="ctr"/>
            <a:r>
              <a:rPr lang="en-US" sz="5400" b="1" dirty="0">
                <a:latin typeface="Source Sans Pro" panose="020B0503030403020204" pitchFamily="34" charset="0"/>
                <a:ea typeface="Source Sans Pro" panose="020B0503030403020204" pitchFamily="34" charset="0"/>
              </a:rPr>
              <a:t>Alcohol </a:t>
            </a:r>
          </a:p>
        </p:txBody>
      </p:sp>
      <p:sp>
        <p:nvSpPr>
          <p:cNvPr id="3" name="TextBox 2">
            <a:extLst>
              <a:ext uri="{FF2B5EF4-FFF2-40B4-BE49-F238E27FC236}">
                <a16:creationId xmlns:a16="http://schemas.microsoft.com/office/drawing/2014/main" id="{AF1470AD-C02B-414F-A620-861956BB8BA9}"/>
              </a:ext>
            </a:extLst>
          </p:cNvPr>
          <p:cNvSpPr txBox="1"/>
          <p:nvPr/>
        </p:nvSpPr>
        <p:spPr>
          <a:xfrm>
            <a:off x="4653886" y="1593144"/>
            <a:ext cx="3892062" cy="6740307"/>
          </a:xfrm>
          <a:prstGeom prst="rect">
            <a:avLst/>
          </a:prstGeom>
          <a:noFill/>
        </p:spPr>
        <p:txBody>
          <a:bodyPr wrap="square" rtlCol="0">
            <a:spAutoFit/>
          </a:bodyPr>
          <a:lstStyle/>
          <a:p>
            <a:pPr>
              <a:spcBef>
                <a:spcPts val="0"/>
              </a:spcBef>
              <a:spcAft>
                <a:spcPts val="0"/>
              </a:spcAft>
              <a:buFont typeface="Arial" panose="020B0604020202020204" pitchFamily="34" charset="0"/>
              <a:buChar char="•"/>
            </a:pPr>
            <a:endParaRPr lang="en-US" sz="2400" dirty="0">
              <a:solidFill>
                <a:srgbClr val="0E101A"/>
              </a:solidFill>
              <a:effectLst/>
              <a:latin typeface="Source Sans Pro" panose="020B0503030403020204" pitchFamily="34" charset="0"/>
              <a:ea typeface="Source Sans Pro" panose="020B0503030403020204" pitchFamily="34" charset="0"/>
            </a:endParaRPr>
          </a:p>
          <a:p>
            <a:pPr marL="342900" indent="-342900">
              <a:spcBef>
                <a:spcPts val="0"/>
              </a:spcBef>
              <a:spcAft>
                <a:spcPts val="0"/>
              </a:spcAft>
              <a:buFont typeface="Arial" panose="020B0604020202020204" pitchFamily="34" charset="0"/>
              <a:buChar char="•"/>
            </a:pPr>
            <a:r>
              <a:rPr lang="en-US" sz="2400" dirty="0">
                <a:solidFill>
                  <a:srgbClr val="0E101A"/>
                </a:solidFill>
                <a:latin typeface="Source Sans Pro" panose="020B0503030403020204" pitchFamily="34" charset="0"/>
                <a:ea typeface="Source Sans Pro" panose="020B0503030403020204" pitchFamily="34" charset="0"/>
              </a:rPr>
              <a:t>Unintentional Injuries </a:t>
            </a:r>
          </a:p>
          <a:p>
            <a:pPr>
              <a:spcBef>
                <a:spcPts val="0"/>
              </a:spcBef>
              <a:spcAft>
                <a:spcPts val="0"/>
              </a:spcAft>
            </a:pPr>
            <a:r>
              <a:rPr lang="en-US" sz="2400" dirty="0">
                <a:solidFill>
                  <a:srgbClr val="0E101A"/>
                </a:solidFill>
                <a:latin typeface="Source Sans Pro" panose="020B0503030403020204" pitchFamily="34" charset="0"/>
                <a:ea typeface="Source Sans Pro" panose="020B0503030403020204" pitchFamily="34" charset="0"/>
              </a:rPr>
              <a:t>      such as car c</a:t>
            </a:r>
            <a:r>
              <a:rPr lang="en-US" sz="2400" dirty="0">
                <a:solidFill>
                  <a:srgbClr val="0E101A"/>
                </a:solidFill>
                <a:effectLst/>
                <a:latin typeface="Source Sans Pro" panose="020B0503030403020204" pitchFamily="34" charset="0"/>
                <a:ea typeface="Source Sans Pro" panose="020B0503030403020204" pitchFamily="34" charset="0"/>
              </a:rPr>
              <a:t>rash, burns, </a:t>
            </a:r>
          </a:p>
          <a:p>
            <a:pPr>
              <a:spcBef>
                <a:spcPts val="0"/>
              </a:spcBef>
              <a:spcAft>
                <a:spcPts val="0"/>
              </a:spcAft>
            </a:pPr>
            <a:r>
              <a:rPr lang="en-US" sz="2400" dirty="0">
                <a:solidFill>
                  <a:srgbClr val="0E101A"/>
                </a:solidFill>
                <a:effectLst/>
                <a:latin typeface="Source Sans Pro" panose="020B0503030403020204" pitchFamily="34" charset="0"/>
                <a:ea typeface="Source Sans Pro" panose="020B0503030403020204" pitchFamily="34" charset="0"/>
              </a:rPr>
              <a:t>      falls and </a:t>
            </a:r>
            <a:r>
              <a:rPr lang="en-US" sz="2400" dirty="0">
                <a:solidFill>
                  <a:srgbClr val="0E101A"/>
                </a:solidFill>
                <a:latin typeface="Source Sans Pro" panose="020B0503030403020204" pitchFamily="34" charset="0"/>
                <a:ea typeface="Source Sans Pro" panose="020B0503030403020204" pitchFamily="34" charset="0"/>
              </a:rPr>
              <a:t>drownings.</a:t>
            </a:r>
          </a:p>
          <a:p>
            <a:pPr>
              <a:spcBef>
                <a:spcPts val="0"/>
              </a:spcBef>
              <a:spcAft>
                <a:spcPts val="0"/>
              </a:spcAft>
            </a:pPr>
            <a:endParaRPr lang="en-US" sz="2400" dirty="0">
              <a:solidFill>
                <a:srgbClr val="0E101A"/>
              </a:solidFill>
              <a:latin typeface="Source Sans Pro" panose="020B0503030403020204" pitchFamily="34" charset="0"/>
              <a:ea typeface="Source Sans Pro" panose="020B0503030403020204" pitchFamily="34" charset="0"/>
            </a:endParaRPr>
          </a:p>
          <a:p>
            <a:pPr marL="342900" indent="-342900">
              <a:spcBef>
                <a:spcPts val="0"/>
              </a:spcBef>
              <a:spcAft>
                <a:spcPts val="0"/>
              </a:spcAft>
              <a:buFont typeface="Arial" panose="020B0604020202020204" pitchFamily="34" charset="0"/>
              <a:buChar char="•"/>
            </a:pPr>
            <a:r>
              <a:rPr lang="en-US" sz="2400" dirty="0">
                <a:solidFill>
                  <a:srgbClr val="0E101A"/>
                </a:solidFill>
                <a:latin typeface="Source Sans Pro" panose="020B0503030403020204" pitchFamily="34" charset="0"/>
                <a:ea typeface="Source Sans Pro" panose="020B0503030403020204" pitchFamily="34" charset="0"/>
              </a:rPr>
              <a:t>Intentional injuries such as firearm injuries, sexual assault, domestic violence.</a:t>
            </a:r>
          </a:p>
          <a:p>
            <a:pPr marL="342900" indent="-342900">
              <a:spcBef>
                <a:spcPts val="0"/>
              </a:spcBef>
              <a:spcAft>
                <a:spcPts val="0"/>
              </a:spcAft>
              <a:buFont typeface="Arial" panose="020B0604020202020204" pitchFamily="34" charset="0"/>
              <a:buChar char="•"/>
            </a:pPr>
            <a:endParaRPr lang="en-US" sz="2400" dirty="0">
              <a:solidFill>
                <a:srgbClr val="0E101A"/>
              </a:solidFill>
              <a:latin typeface="Source Sans Pro" panose="020B0503030403020204" pitchFamily="34" charset="0"/>
              <a:ea typeface="Source Sans Pro" panose="020B0503030403020204" pitchFamily="34" charset="0"/>
            </a:endParaRPr>
          </a:p>
          <a:p>
            <a:pPr marL="342900" indent="-342900">
              <a:spcBef>
                <a:spcPts val="0"/>
              </a:spcBef>
              <a:spcAft>
                <a:spcPts val="0"/>
              </a:spcAft>
              <a:buFont typeface="Arial" panose="020B0604020202020204" pitchFamily="34" charset="0"/>
              <a:buChar char="•"/>
            </a:pPr>
            <a:r>
              <a:rPr lang="en-US" sz="2400" dirty="0">
                <a:solidFill>
                  <a:srgbClr val="0E101A"/>
                </a:solidFill>
                <a:latin typeface="Source Sans Pro" panose="020B0503030403020204" pitchFamily="34" charset="0"/>
                <a:ea typeface="Source Sans Pro" panose="020B0503030403020204" pitchFamily="34" charset="0"/>
              </a:rPr>
              <a:t>On the job injuries</a:t>
            </a:r>
          </a:p>
          <a:p>
            <a:pPr marL="342900" indent="-342900">
              <a:spcBef>
                <a:spcPts val="0"/>
              </a:spcBef>
              <a:spcAft>
                <a:spcPts val="0"/>
              </a:spcAft>
              <a:buFont typeface="Arial" panose="020B0604020202020204" pitchFamily="34" charset="0"/>
              <a:buChar char="•"/>
            </a:pPr>
            <a:endParaRPr lang="en-US" sz="2400" dirty="0">
              <a:solidFill>
                <a:srgbClr val="0E101A"/>
              </a:solidFill>
              <a:latin typeface="Source Sans Pro" panose="020B0503030403020204" pitchFamily="34" charset="0"/>
              <a:ea typeface="Source Sans Pro" panose="020B0503030403020204" pitchFamily="34" charset="0"/>
            </a:endParaRPr>
          </a:p>
          <a:p>
            <a:pPr marL="342900" indent="-342900">
              <a:spcBef>
                <a:spcPts val="0"/>
              </a:spcBef>
              <a:spcAft>
                <a:spcPts val="0"/>
              </a:spcAft>
              <a:buFont typeface="Arial" panose="020B0604020202020204" pitchFamily="34" charset="0"/>
              <a:buChar char="•"/>
            </a:pPr>
            <a:r>
              <a:rPr lang="en-US" sz="2400" dirty="0">
                <a:solidFill>
                  <a:srgbClr val="0E101A"/>
                </a:solidFill>
                <a:latin typeface="Source Sans Pro" panose="020B0503030403020204" pitchFamily="34" charset="0"/>
                <a:ea typeface="Source Sans Pro" panose="020B0503030403020204" pitchFamily="34" charset="0"/>
              </a:rPr>
              <a:t>Family problems</a:t>
            </a:r>
          </a:p>
          <a:p>
            <a:pPr>
              <a:spcBef>
                <a:spcPts val="0"/>
              </a:spcBef>
              <a:spcAft>
                <a:spcPts val="0"/>
              </a:spcAft>
            </a:pPr>
            <a:endParaRPr lang="en-US" sz="2400" dirty="0">
              <a:solidFill>
                <a:srgbClr val="0E101A"/>
              </a:solidFill>
              <a:effectLst/>
              <a:latin typeface="Source Sans Pro" panose="020B0503030403020204" pitchFamily="34" charset="0"/>
              <a:ea typeface="Source Sans Pro" panose="020B0503030403020204" pitchFamily="34" charset="0"/>
            </a:endParaRPr>
          </a:p>
          <a:p>
            <a:pPr>
              <a:spcBef>
                <a:spcPts val="0"/>
              </a:spcBef>
              <a:spcAft>
                <a:spcPts val="0"/>
              </a:spcAft>
              <a:buFont typeface="Arial" panose="020B0604020202020204" pitchFamily="34" charset="0"/>
              <a:buChar char="•"/>
            </a:pPr>
            <a:endParaRPr lang="en-US" sz="2400" dirty="0">
              <a:solidFill>
                <a:srgbClr val="0E101A"/>
              </a:solidFill>
              <a:effectLst/>
              <a:latin typeface="Source Sans Pro" panose="020B0503030403020204" pitchFamily="34" charset="0"/>
              <a:ea typeface="Source Sans Pro" panose="020B0503030403020204" pitchFamily="34" charset="0"/>
            </a:endParaRPr>
          </a:p>
          <a:p>
            <a:pPr>
              <a:spcBef>
                <a:spcPts val="0"/>
              </a:spcBef>
              <a:spcAft>
                <a:spcPts val="0"/>
              </a:spcAft>
            </a:pPr>
            <a:endParaRPr lang="en-US" sz="2400" dirty="0">
              <a:solidFill>
                <a:srgbClr val="0E101A"/>
              </a:solidFill>
              <a:effectLst/>
              <a:latin typeface="Source Sans Pro" panose="020B0503030403020204" pitchFamily="34" charset="0"/>
              <a:ea typeface="Source Sans Pro" panose="020B0503030403020204" pitchFamily="34" charset="0"/>
            </a:endParaRPr>
          </a:p>
          <a:p>
            <a:pPr>
              <a:spcBef>
                <a:spcPts val="0"/>
              </a:spcBef>
              <a:spcAft>
                <a:spcPts val="0"/>
              </a:spcAft>
              <a:buFont typeface="Arial" panose="020B0604020202020204" pitchFamily="34" charset="0"/>
              <a:buChar char="•"/>
            </a:pPr>
            <a:endParaRPr lang="en-US" sz="2400" dirty="0">
              <a:solidFill>
                <a:srgbClr val="0E101A"/>
              </a:solidFill>
              <a:latin typeface="Source Sans Pro" panose="020B0503030403020204" pitchFamily="34" charset="0"/>
              <a:ea typeface="Source Sans Pro" panose="020B0503030403020204" pitchFamily="34" charset="0"/>
            </a:endParaRPr>
          </a:p>
          <a:p>
            <a:pPr>
              <a:spcBef>
                <a:spcPts val="0"/>
              </a:spcBef>
              <a:spcAft>
                <a:spcPts val="0"/>
              </a:spcAft>
            </a:pPr>
            <a:endParaRPr lang="en-US" sz="2400" dirty="0">
              <a:solidFill>
                <a:srgbClr val="0E101A"/>
              </a:solidFill>
              <a:effectLst/>
              <a:latin typeface="Source Sans Pro" panose="020B0503030403020204" pitchFamily="34" charset="0"/>
              <a:ea typeface="Source Sans Pro" panose="020B0503030403020204" pitchFamily="34" charset="0"/>
            </a:endParaRPr>
          </a:p>
        </p:txBody>
      </p:sp>
      <p:sp>
        <p:nvSpPr>
          <p:cNvPr id="6" name="TextBox 5">
            <a:extLst>
              <a:ext uri="{FF2B5EF4-FFF2-40B4-BE49-F238E27FC236}">
                <a16:creationId xmlns:a16="http://schemas.microsoft.com/office/drawing/2014/main" id="{51D2619B-1E35-4D14-BAE5-E364A5A50130}"/>
              </a:ext>
            </a:extLst>
          </p:cNvPr>
          <p:cNvSpPr txBox="1"/>
          <p:nvPr/>
        </p:nvSpPr>
        <p:spPr>
          <a:xfrm>
            <a:off x="8446917" y="1595021"/>
            <a:ext cx="4326548" cy="6740307"/>
          </a:xfrm>
          <a:prstGeom prst="rect">
            <a:avLst/>
          </a:prstGeom>
          <a:noFill/>
        </p:spPr>
        <p:txBody>
          <a:bodyPr wrap="square" rtlCol="0">
            <a:spAutoFit/>
          </a:bodyPr>
          <a:lstStyle/>
          <a:p>
            <a:pPr>
              <a:spcBef>
                <a:spcPts val="0"/>
              </a:spcBef>
              <a:spcAft>
                <a:spcPts val="0"/>
              </a:spcAft>
            </a:pPr>
            <a:endParaRPr lang="en-US" sz="2400" dirty="0">
              <a:solidFill>
                <a:srgbClr val="0E101A"/>
              </a:solidFill>
              <a:effectLst/>
              <a:latin typeface="Source Sans Pro" panose="020B0503030403020204" pitchFamily="34" charset="0"/>
              <a:ea typeface="Source Sans Pro" panose="020B0503030403020204" pitchFamily="34" charset="0"/>
            </a:endParaRPr>
          </a:p>
          <a:p>
            <a:pPr>
              <a:spcBef>
                <a:spcPts val="0"/>
              </a:spcBef>
              <a:spcAft>
                <a:spcPts val="0"/>
              </a:spcAft>
            </a:pPr>
            <a:endParaRPr lang="en-US" sz="2400" dirty="0">
              <a:solidFill>
                <a:srgbClr val="0E101A"/>
              </a:solidFill>
              <a:effectLst/>
              <a:latin typeface="Source Sans Pro" panose="020B0503030403020204" pitchFamily="34" charset="0"/>
              <a:ea typeface="Source Sans Pro" panose="020B0503030403020204" pitchFamily="34" charset="0"/>
            </a:endParaRPr>
          </a:p>
          <a:p>
            <a:pPr>
              <a:spcBef>
                <a:spcPts val="0"/>
              </a:spcBef>
              <a:spcAft>
                <a:spcPts val="0"/>
              </a:spcAft>
              <a:buFont typeface="Arial" panose="020B0604020202020204" pitchFamily="34" charset="0"/>
              <a:buChar char="•"/>
            </a:pPr>
            <a:r>
              <a:rPr lang="en-US" sz="2400" dirty="0">
                <a:solidFill>
                  <a:srgbClr val="0E101A"/>
                </a:solidFill>
                <a:latin typeface="Source Sans Pro" panose="020B0503030403020204" pitchFamily="34" charset="0"/>
                <a:ea typeface="Source Sans Pro" panose="020B0503030403020204" pitchFamily="34" charset="0"/>
              </a:rPr>
              <a:t>Alcohol poisoning</a:t>
            </a:r>
          </a:p>
          <a:p>
            <a:pPr>
              <a:spcBef>
                <a:spcPts val="0"/>
              </a:spcBef>
              <a:spcAft>
                <a:spcPts val="0"/>
              </a:spcAft>
              <a:buFont typeface="Arial" panose="020B0604020202020204" pitchFamily="34" charset="0"/>
              <a:buChar char="•"/>
            </a:pPr>
            <a:endParaRPr lang="en-US" sz="2400" dirty="0">
              <a:solidFill>
                <a:srgbClr val="0E101A"/>
              </a:solidFill>
              <a:effectLst/>
              <a:latin typeface="Source Sans Pro" panose="020B0503030403020204" pitchFamily="34" charset="0"/>
              <a:ea typeface="Source Sans Pro" panose="020B0503030403020204" pitchFamily="34" charset="0"/>
            </a:endParaRPr>
          </a:p>
          <a:p>
            <a:pPr>
              <a:spcBef>
                <a:spcPts val="0"/>
              </a:spcBef>
              <a:spcAft>
                <a:spcPts val="0"/>
              </a:spcAft>
              <a:buFont typeface="Arial" panose="020B0604020202020204" pitchFamily="34" charset="0"/>
              <a:buChar char="•"/>
            </a:pPr>
            <a:r>
              <a:rPr lang="en-US" sz="2400" dirty="0">
                <a:solidFill>
                  <a:srgbClr val="0E101A"/>
                </a:solidFill>
                <a:latin typeface="Source Sans Pro" panose="020B0503030403020204" pitchFamily="34" charset="0"/>
                <a:ea typeface="Source Sans Pro" panose="020B0503030403020204" pitchFamily="34" charset="0"/>
              </a:rPr>
              <a:t>High blood pressure, stroke</a:t>
            </a:r>
          </a:p>
          <a:p>
            <a:pPr>
              <a:spcBef>
                <a:spcPts val="0"/>
              </a:spcBef>
              <a:spcAft>
                <a:spcPts val="0"/>
              </a:spcAft>
              <a:buFont typeface="Arial" panose="020B0604020202020204" pitchFamily="34" charset="0"/>
              <a:buChar char="•"/>
            </a:pPr>
            <a:endParaRPr lang="en-US" sz="2400" dirty="0">
              <a:solidFill>
                <a:srgbClr val="0E101A"/>
              </a:solidFill>
              <a:effectLst/>
              <a:latin typeface="Source Sans Pro" panose="020B0503030403020204" pitchFamily="34" charset="0"/>
              <a:ea typeface="Source Sans Pro" panose="020B0503030403020204" pitchFamily="34" charset="0"/>
            </a:endParaRPr>
          </a:p>
          <a:p>
            <a:pPr>
              <a:spcBef>
                <a:spcPts val="0"/>
              </a:spcBef>
              <a:spcAft>
                <a:spcPts val="0"/>
              </a:spcAft>
              <a:buFont typeface="Arial" panose="020B0604020202020204" pitchFamily="34" charset="0"/>
              <a:buChar char="•"/>
            </a:pPr>
            <a:r>
              <a:rPr lang="en-US" sz="2400" dirty="0">
                <a:solidFill>
                  <a:srgbClr val="0E101A"/>
                </a:solidFill>
                <a:latin typeface="Source Sans Pro" panose="020B0503030403020204" pitchFamily="34" charset="0"/>
                <a:ea typeface="Source Sans Pro" panose="020B0503030403020204" pitchFamily="34" charset="0"/>
              </a:rPr>
              <a:t>Liver disease</a:t>
            </a:r>
          </a:p>
          <a:p>
            <a:pPr>
              <a:spcBef>
                <a:spcPts val="0"/>
              </a:spcBef>
              <a:spcAft>
                <a:spcPts val="0"/>
              </a:spcAft>
              <a:buFont typeface="Arial" panose="020B0604020202020204" pitchFamily="34" charset="0"/>
              <a:buChar char="•"/>
            </a:pPr>
            <a:endParaRPr lang="en-US" sz="2400" dirty="0">
              <a:solidFill>
                <a:srgbClr val="0E101A"/>
              </a:solidFill>
              <a:effectLst/>
              <a:latin typeface="Source Sans Pro" panose="020B0503030403020204" pitchFamily="34" charset="0"/>
              <a:ea typeface="Source Sans Pro" panose="020B0503030403020204" pitchFamily="34" charset="0"/>
            </a:endParaRPr>
          </a:p>
          <a:p>
            <a:pPr>
              <a:spcBef>
                <a:spcPts val="0"/>
              </a:spcBef>
              <a:spcAft>
                <a:spcPts val="0"/>
              </a:spcAft>
              <a:buFont typeface="Arial" panose="020B0604020202020204" pitchFamily="34" charset="0"/>
              <a:buChar char="•"/>
            </a:pPr>
            <a:r>
              <a:rPr lang="en-US" sz="2400" dirty="0">
                <a:solidFill>
                  <a:srgbClr val="0E101A"/>
                </a:solidFill>
                <a:latin typeface="Source Sans Pro" panose="020B0503030403020204" pitchFamily="34" charset="0"/>
                <a:ea typeface="Source Sans Pro" panose="020B0503030403020204" pitchFamily="34" charset="0"/>
              </a:rPr>
              <a:t>Nerve damage</a:t>
            </a:r>
          </a:p>
          <a:p>
            <a:pPr>
              <a:spcBef>
                <a:spcPts val="0"/>
              </a:spcBef>
              <a:spcAft>
                <a:spcPts val="0"/>
              </a:spcAft>
              <a:buFont typeface="Arial" panose="020B0604020202020204" pitchFamily="34" charset="0"/>
              <a:buChar char="•"/>
            </a:pPr>
            <a:endParaRPr lang="en-US" sz="2400" dirty="0">
              <a:solidFill>
                <a:srgbClr val="0E101A"/>
              </a:solidFill>
              <a:effectLst/>
              <a:latin typeface="Source Sans Pro" panose="020B0503030403020204" pitchFamily="34" charset="0"/>
              <a:ea typeface="Source Sans Pro" panose="020B0503030403020204" pitchFamily="34" charset="0"/>
            </a:endParaRPr>
          </a:p>
          <a:p>
            <a:pPr>
              <a:spcBef>
                <a:spcPts val="0"/>
              </a:spcBef>
              <a:spcAft>
                <a:spcPts val="0"/>
              </a:spcAft>
              <a:buFont typeface="Arial" panose="020B0604020202020204" pitchFamily="34" charset="0"/>
              <a:buChar char="•"/>
            </a:pPr>
            <a:r>
              <a:rPr lang="en-US" sz="2400" dirty="0">
                <a:solidFill>
                  <a:srgbClr val="0E101A"/>
                </a:solidFill>
                <a:latin typeface="Source Sans Pro" panose="020B0503030403020204" pitchFamily="34" charset="0"/>
                <a:ea typeface="Source Sans Pro" panose="020B0503030403020204" pitchFamily="34" charset="0"/>
              </a:rPr>
              <a:t>Permanent brain damage</a:t>
            </a:r>
          </a:p>
          <a:p>
            <a:pPr>
              <a:spcBef>
                <a:spcPts val="0"/>
              </a:spcBef>
              <a:spcAft>
                <a:spcPts val="0"/>
              </a:spcAft>
              <a:buFont typeface="Arial" panose="020B0604020202020204" pitchFamily="34" charset="0"/>
              <a:buChar char="•"/>
            </a:pPr>
            <a:endParaRPr lang="en-US" sz="2400" dirty="0">
              <a:solidFill>
                <a:srgbClr val="0E101A"/>
              </a:solidFill>
              <a:effectLst/>
              <a:latin typeface="Source Sans Pro" panose="020B0503030403020204" pitchFamily="34" charset="0"/>
              <a:ea typeface="Source Sans Pro" panose="020B0503030403020204" pitchFamily="34" charset="0"/>
            </a:endParaRPr>
          </a:p>
          <a:p>
            <a:pPr>
              <a:spcBef>
                <a:spcPts val="0"/>
              </a:spcBef>
              <a:spcAft>
                <a:spcPts val="0"/>
              </a:spcAft>
              <a:buFont typeface="Arial" panose="020B0604020202020204" pitchFamily="34" charset="0"/>
              <a:buChar char="•"/>
            </a:pPr>
            <a:r>
              <a:rPr lang="en-US" sz="2400" dirty="0">
                <a:solidFill>
                  <a:srgbClr val="0E101A"/>
                </a:solidFill>
                <a:effectLst/>
                <a:latin typeface="Source Sans Pro" panose="020B0503030403020204" pitchFamily="34" charset="0"/>
                <a:ea typeface="Source Sans Pro" panose="020B0503030403020204" pitchFamily="34" charset="0"/>
              </a:rPr>
              <a:t>Stomach ulcers</a:t>
            </a:r>
          </a:p>
          <a:p>
            <a:pPr>
              <a:spcBef>
                <a:spcPts val="0"/>
              </a:spcBef>
              <a:spcAft>
                <a:spcPts val="0"/>
              </a:spcAft>
            </a:pPr>
            <a:endParaRPr lang="en-US" sz="2400" dirty="0">
              <a:solidFill>
                <a:srgbClr val="0E101A"/>
              </a:solidFill>
              <a:effectLst/>
              <a:latin typeface="Source Sans Pro" panose="020B0503030403020204" pitchFamily="34" charset="0"/>
              <a:ea typeface="Source Sans Pro" panose="020B0503030403020204" pitchFamily="34" charset="0"/>
            </a:endParaRPr>
          </a:p>
          <a:p>
            <a:pPr>
              <a:spcBef>
                <a:spcPts val="0"/>
              </a:spcBef>
              <a:spcAft>
                <a:spcPts val="0"/>
              </a:spcAft>
              <a:buFont typeface="Arial" panose="020B0604020202020204" pitchFamily="34" charset="0"/>
              <a:buChar char="•"/>
            </a:pPr>
            <a:endParaRPr lang="en-US" sz="2400" dirty="0">
              <a:solidFill>
                <a:srgbClr val="0E101A"/>
              </a:solidFill>
              <a:effectLst/>
              <a:latin typeface="Source Sans Pro" panose="020B0503030403020204" pitchFamily="34" charset="0"/>
              <a:ea typeface="Source Sans Pro" panose="020B0503030403020204" pitchFamily="34" charset="0"/>
            </a:endParaRPr>
          </a:p>
          <a:p>
            <a:pPr>
              <a:spcBef>
                <a:spcPts val="0"/>
              </a:spcBef>
              <a:spcAft>
                <a:spcPts val="0"/>
              </a:spcAft>
              <a:buFont typeface="Arial" panose="020B0604020202020204" pitchFamily="34" charset="0"/>
              <a:buChar char="•"/>
            </a:pPr>
            <a:endParaRPr lang="en-US" sz="2400" dirty="0">
              <a:solidFill>
                <a:srgbClr val="0E101A"/>
              </a:solidFill>
              <a:effectLst/>
              <a:latin typeface="Source Sans Pro" panose="020B0503030403020204" pitchFamily="34" charset="0"/>
              <a:ea typeface="Source Sans Pro" panose="020B0503030403020204" pitchFamily="34" charset="0"/>
            </a:endParaRPr>
          </a:p>
          <a:p>
            <a:pPr>
              <a:spcBef>
                <a:spcPts val="0"/>
              </a:spcBef>
              <a:spcAft>
                <a:spcPts val="0"/>
              </a:spcAft>
              <a:buFont typeface="Arial" panose="020B0604020202020204" pitchFamily="34" charset="0"/>
              <a:buChar char="•"/>
            </a:pPr>
            <a:endParaRPr lang="en-US" sz="2400" dirty="0">
              <a:solidFill>
                <a:srgbClr val="0E101A"/>
              </a:solidFill>
              <a:effectLst/>
              <a:latin typeface="Source Sans Pro" panose="020B0503030403020204" pitchFamily="34" charset="0"/>
              <a:ea typeface="Source Sans Pro" panose="020B0503030403020204" pitchFamily="34" charset="0"/>
            </a:endParaRPr>
          </a:p>
          <a:p>
            <a:pPr>
              <a:spcBef>
                <a:spcPts val="0"/>
              </a:spcBef>
              <a:spcAft>
                <a:spcPts val="0"/>
              </a:spcAft>
            </a:pPr>
            <a:endParaRPr lang="en-US" sz="2400" dirty="0">
              <a:solidFill>
                <a:srgbClr val="0E101A"/>
              </a:solidFill>
              <a:effectLst/>
              <a:latin typeface="Source Sans Pro" panose="020B0503030403020204" pitchFamily="34" charset="0"/>
              <a:ea typeface="Source Sans Pro" panose="020B0503030403020204" pitchFamily="34" charset="0"/>
            </a:endParaRPr>
          </a:p>
        </p:txBody>
      </p:sp>
      <p:sp>
        <p:nvSpPr>
          <p:cNvPr id="7" name="TextBox 6">
            <a:extLst>
              <a:ext uri="{FF2B5EF4-FFF2-40B4-BE49-F238E27FC236}">
                <a16:creationId xmlns:a16="http://schemas.microsoft.com/office/drawing/2014/main" id="{64C2A2E3-5D27-42E2-94ED-BECE6DC21774}"/>
              </a:ext>
            </a:extLst>
          </p:cNvPr>
          <p:cNvSpPr txBox="1"/>
          <p:nvPr/>
        </p:nvSpPr>
        <p:spPr>
          <a:xfrm>
            <a:off x="4749421" y="1331534"/>
            <a:ext cx="5486401" cy="523220"/>
          </a:xfrm>
          <a:prstGeom prst="rect">
            <a:avLst/>
          </a:prstGeom>
          <a:noFill/>
        </p:spPr>
        <p:txBody>
          <a:bodyPr wrap="square" rtlCol="0">
            <a:spAutoFit/>
          </a:bodyPr>
          <a:lstStyle/>
          <a:p>
            <a:pPr algn="ctr">
              <a:spcBef>
                <a:spcPts val="0"/>
              </a:spcBef>
              <a:spcAft>
                <a:spcPts val="0"/>
              </a:spcAft>
            </a:pPr>
            <a:r>
              <a:rPr lang="en-US" sz="2800" b="1" u="sng" dirty="0">
                <a:solidFill>
                  <a:srgbClr val="0E101A"/>
                </a:solidFill>
                <a:effectLst/>
                <a:latin typeface="Source Sans Pro" panose="020B0503030403020204" pitchFamily="34" charset="0"/>
                <a:ea typeface="Source Sans Pro" panose="020B0503030403020204" pitchFamily="34" charset="0"/>
              </a:rPr>
              <a:t>Long Term Effects of Alcohol</a:t>
            </a:r>
            <a:endParaRPr lang="en-US" sz="2800" b="1" dirty="0">
              <a:solidFill>
                <a:srgbClr val="0E101A"/>
              </a:solidFill>
              <a:effectLst/>
              <a:latin typeface="Source Sans Pro" panose="020B0503030403020204" pitchFamily="34" charset="0"/>
              <a:ea typeface="Source Sans Pro" panose="020B0503030403020204" pitchFamily="34" charset="0"/>
            </a:endParaRPr>
          </a:p>
        </p:txBody>
      </p:sp>
      <p:pic>
        <p:nvPicPr>
          <p:cNvPr id="8" name="Recorded Sound">
            <a:hlinkClick r:id="" action="ppaction://media"/>
            <a:extLst>
              <a:ext uri="{FF2B5EF4-FFF2-40B4-BE49-F238E27FC236}">
                <a16:creationId xmlns:a16="http://schemas.microsoft.com/office/drawing/2014/main" id="{5CC26A90-EE84-4950-B54A-7D1EFD72655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04210" y="6172243"/>
            <a:ext cx="609600" cy="609600"/>
          </a:xfrm>
          <a:prstGeom prst="rect">
            <a:avLst/>
          </a:prstGeom>
        </p:spPr>
      </p:pic>
      <p:pic>
        <p:nvPicPr>
          <p:cNvPr id="9" name="Picture 8">
            <a:extLst>
              <a:ext uri="{FF2B5EF4-FFF2-40B4-BE49-F238E27FC236}">
                <a16:creationId xmlns:a16="http://schemas.microsoft.com/office/drawing/2014/main" id="{02F83E70-254D-4923-908B-3144632D9F0E}"/>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1"/>
            <a:ext cx="4439478" cy="6361042"/>
          </a:xfrm>
          <a:prstGeom prst="rect">
            <a:avLst/>
          </a:prstGeom>
        </p:spPr>
      </p:pic>
    </p:spTree>
    <p:extLst>
      <p:ext uri="{BB962C8B-B14F-4D97-AF65-F5344CB8AC3E}">
        <p14:creationId xmlns:p14="http://schemas.microsoft.com/office/powerpoint/2010/main" val="3559272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54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D953DE4-6BCB-4897-9CD3-F94051D6B1C9}"/>
              </a:ext>
            </a:extLst>
          </p:cNvPr>
          <p:cNvSpPr txBox="1"/>
          <p:nvPr/>
        </p:nvSpPr>
        <p:spPr>
          <a:xfrm>
            <a:off x="1535173" y="122190"/>
            <a:ext cx="8853055" cy="923330"/>
          </a:xfrm>
          <a:prstGeom prst="rect">
            <a:avLst/>
          </a:prstGeom>
          <a:solidFill>
            <a:srgbClr val="FF0000"/>
          </a:solidFill>
          <a:ln>
            <a:solidFill>
              <a:srgbClr val="FF0000"/>
            </a:solidFill>
          </a:ln>
        </p:spPr>
        <p:txBody>
          <a:bodyPr wrap="square" rtlCol="0">
            <a:spAutoFit/>
          </a:bodyPr>
          <a:lstStyle/>
          <a:p>
            <a:pPr algn="ctr"/>
            <a:r>
              <a:rPr lang="en-US" sz="5400" b="1" dirty="0">
                <a:latin typeface="Source Sans Pro" panose="020B0503030403020204" pitchFamily="34" charset="0"/>
                <a:ea typeface="Source Sans Pro" panose="020B0503030403020204" pitchFamily="34" charset="0"/>
              </a:rPr>
              <a:t>Alcohol </a:t>
            </a:r>
          </a:p>
        </p:txBody>
      </p:sp>
      <p:sp>
        <p:nvSpPr>
          <p:cNvPr id="3" name="TextBox 2">
            <a:extLst>
              <a:ext uri="{FF2B5EF4-FFF2-40B4-BE49-F238E27FC236}">
                <a16:creationId xmlns:a16="http://schemas.microsoft.com/office/drawing/2014/main" id="{AF1470AD-C02B-414F-A620-861956BB8BA9}"/>
              </a:ext>
            </a:extLst>
          </p:cNvPr>
          <p:cNvSpPr txBox="1"/>
          <p:nvPr/>
        </p:nvSpPr>
        <p:spPr>
          <a:xfrm>
            <a:off x="5622877" y="1890195"/>
            <a:ext cx="3892062" cy="6370975"/>
          </a:xfrm>
          <a:prstGeom prst="rect">
            <a:avLst/>
          </a:prstGeom>
          <a:noFill/>
        </p:spPr>
        <p:txBody>
          <a:bodyPr wrap="square" rtlCol="0">
            <a:spAutoFit/>
          </a:bodyPr>
          <a:lstStyle/>
          <a:p>
            <a:pPr>
              <a:spcBef>
                <a:spcPts val="0"/>
              </a:spcBef>
              <a:spcAft>
                <a:spcPts val="0"/>
              </a:spcAft>
              <a:buFont typeface="Arial" panose="020B0604020202020204" pitchFamily="34" charset="0"/>
              <a:buChar char="•"/>
            </a:pPr>
            <a:endParaRPr lang="en-US" sz="2400" dirty="0">
              <a:solidFill>
                <a:srgbClr val="0E101A"/>
              </a:solidFill>
              <a:effectLst/>
              <a:latin typeface="Source Sans Pro" panose="020B0503030403020204" pitchFamily="34" charset="0"/>
              <a:ea typeface="Source Sans Pro" panose="020B0503030403020204" pitchFamily="34" charset="0"/>
            </a:endParaRPr>
          </a:p>
          <a:p>
            <a:pPr marL="342900" indent="-342900">
              <a:spcBef>
                <a:spcPts val="0"/>
              </a:spcBef>
              <a:spcAft>
                <a:spcPts val="0"/>
              </a:spcAft>
              <a:buFont typeface="Arial" panose="020B0604020202020204" pitchFamily="34" charset="0"/>
              <a:buChar char="•"/>
            </a:pPr>
            <a:r>
              <a:rPr lang="en-US" sz="2400" dirty="0">
                <a:solidFill>
                  <a:srgbClr val="0E101A"/>
                </a:solidFill>
                <a:latin typeface="Source Sans Pro" panose="020B0503030403020204" pitchFamily="34" charset="0"/>
                <a:ea typeface="Source Sans Pro" panose="020B0503030403020204" pitchFamily="34" charset="0"/>
              </a:rPr>
              <a:t>Low vitamin B levels can cause amnesia, lack of interest, and disorientation.</a:t>
            </a:r>
          </a:p>
          <a:p>
            <a:pPr marL="342900" indent="-342900">
              <a:spcBef>
                <a:spcPts val="0"/>
              </a:spcBef>
              <a:spcAft>
                <a:spcPts val="0"/>
              </a:spcAft>
              <a:buFont typeface="Arial" panose="020B0604020202020204" pitchFamily="34" charset="0"/>
              <a:buChar char="•"/>
            </a:pPr>
            <a:endParaRPr lang="en-US" sz="2400" dirty="0">
              <a:solidFill>
                <a:srgbClr val="0E101A"/>
              </a:solidFill>
              <a:latin typeface="Source Sans Pro" panose="020B0503030403020204" pitchFamily="34" charset="0"/>
              <a:ea typeface="Source Sans Pro" panose="020B0503030403020204" pitchFamily="34" charset="0"/>
            </a:endParaRPr>
          </a:p>
          <a:p>
            <a:pPr marL="342900" indent="-342900">
              <a:spcBef>
                <a:spcPts val="0"/>
              </a:spcBef>
              <a:spcAft>
                <a:spcPts val="0"/>
              </a:spcAft>
              <a:buFont typeface="Arial" panose="020B0604020202020204" pitchFamily="34" charset="0"/>
              <a:buChar char="•"/>
            </a:pPr>
            <a:r>
              <a:rPr lang="en-US" sz="2400" dirty="0">
                <a:solidFill>
                  <a:srgbClr val="0E101A"/>
                </a:solidFill>
                <a:latin typeface="Source Sans Pro" panose="020B0503030403020204" pitchFamily="34" charset="0"/>
                <a:ea typeface="Source Sans Pro" panose="020B0503030403020204" pitchFamily="34" charset="0"/>
              </a:rPr>
              <a:t>Gastritis ( inflammation of the stomach walls).</a:t>
            </a:r>
          </a:p>
          <a:p>
            <a:pPr marL="342900" indent="-342900">
              <a:spcBef>
                <a:spcPts val="0"/>
              </a:spcBef>
              <a:spcAft>
                <a:spcPts val="0"/>
              </a:spcAft>
              <a:buFont typeface="Arial" panose="020B0604020202020204" pitchFamily="34" charset="0"/>
              <a:buChar char="•"/>
            </a:pPr>
            <a:endParaRPr lang="en-US" sz="2400" dirty="0">
              <a:solidFill>
                <a:srgbClr val="0E101A"/>
              </a:solidFill>
              <a:latin typeface="Source Sans Pro" panose="020B0503030403020204" pitchFamily="34" charset="0"/>
              <a:ea typeface="Source Sans Pro" panose="020B0503030403020204" pitchFamily="34" charset="0"/>
            </a:endParaRPr>
          </a:p>
          <a:p>
            <a:pPr marL="342900" indent="-342900">
              <a:spcBef>
                <a:spcPts val="0"/>
              </a:spcBef>
              <a:spcAft>
                <a:spcPts val="0"/>
              </a:spcAft>
              <a:buFont typeface="Arial" panose="020B0604020202020204" pitchFamily="34" charset="0"/>
              <a:buChar char="•"/>
            </a:pPr>
            <a:r>
              <a:rPr lang="en-US" sz="2400" dirty="0">
                <a:solidFill>
                  <a:srgbClr val="0E101A"/>
                </a:solidFill>
                <a:latin typeface="Source Sans Pro" panose="020B0503030403020204" pitchFamily="34" charset="0"/>
                <a:ea typeface="Source Sans Pro" panose="020B0503030403020204" pitchFamily="34" charset="0"/>
              </a:rPr>
              <a:t>Malnutrition</a:t>
            </a:r>
          </a:p>
          <a:p>
            <a:pPr marL="342900" indent="-342900">
              <a:spcBef>
                <a:spcPts val="0"/>
              </a:spcBef>
              <a:spcAft>
                <a:spcPts val="0"/>
              </a:spcAft>
              <a:buFont typeface="Arial" panose="020B0604020202020204" pitchFamily="34" charset="0"/>
              <a:buChar char="•"/>
            </a:pPr>
            <a:endParaRPr lang="en-US" sz="2400" dirty="0">
              <a:solidFill>
                <a:srgbClr val="0E101A"/>
              </a:solidFill>
              <a:latin typeface="Source Sans Pro" panose="020B0503030403020204" pitchFamily="34" charset="0"/>
              <a:ea typeface="Source Sans Pro" panose="020B0503030403020204" pitchFamily="34" charset="0"/>
            </a:endParaRPr>
          </a:p>
          <a:p>
            <a:pPr marL="342900" indent="-342900">
              <a:spcBef>
                <a:spcPts val="0"/>
              </a:spcBef>
              <a:spcAft>
                <a:spcPts val="0"/>
              </a:spcAft>
              <a:buFont typeface="Arial" panose="020B0604020202020204" pitchFamily="34" charset="0"/>
              <a:buChar char="•"/>
            </a:pPr>
            <a:r>
              <a:rPr lang="en-US" sz="2400" dirty="0">
                <a:solidFill>
                  <a:srgbClr val="0E101A"/>
                </a:solidFill>
                <a:latin typeface="Source Sans Pro" panose="020B0503030403020204" pitchFamily="34" charset="0"/>
                <a:ea typeface="Source Sans Pro" panose="020B0503030403020204" pitchFamily="34" charset="0"/>
              </a:rPr>
              <a:t>Cancer of the mouth</a:t>
            </a:r>
          </a:p>
          <a:p>
            <a:pPr>
              <a:spcBef>
                <a:spcPts val="0"/>
              </a:spcBef>
              <a:spcAft>
                <a:spcPts val="0"/>
              </a:spcAft>
            </a:pPr>
            <a:endParaRPr lang="en-US" sz="2400" dirty="0">
              <a:solidFill>
                <a:srgbClr val="0E101A"/>
              </a:solidFill>
              <a:effectLst/>
              <a:latin typeface="Source Sans Pro" panose="020B0503030403020204" pitchFamily="34" charset="0"/>
              <a:ea typeface="Source Sans Pro" panose="020B0503030403020204" pitchFamily="34" charset="0"/>
            </a:endParaRPr>
          </a:p>
          <a:p>
            <a:pPr>
              <a:spcBef>
                <a:spcPts val="0"/>
              </a:spcBef>
              <a:spcAft>
                <a:spcPts val="0"/>
              </a:spcAft>
              <a:buFont typeface="Arial" panose="020B0604020202020204" pitchFamily="34" charset="0"/>
              <a:buChar char="•"/>
            </a:pPr>
            <a:endParaRPr lang="en-US" sz="2400" dirty="0">
              <a:solidFill>
                <a:srgbClr val="0E101A"/>
              </a:solidFill>
              <a:effectLst/>
              <a:latin typeface="Source Sans Pro" panose="020B0503030403020204" pitchFamily="34" charset="0"/>
              <a:ea typeface="Source Sans Pro" panose="020B0503030403020204" pitchFamily="34" charset="0"/>
            </a:endParaRPr>
          </a:p>
          <a:p>
            <a:pPr>
              <a:spcBef>
                <a:spcPts val="0"/>
              </a:spcBef>
              <a:spcAft>
                <a:spcPts val="0"/>
              </a:spcAft>
            </a:pPr>
            <a:endParaRPr lang="en-US" sz="2400" dirty="0">
              <a:solidFill>
                <a:srgbClr val="0E101A"/>
              </a:solidFill>
              <a:effectLst/>
              <a:latin typeface="Source Sans Pro" panose="020B0503030403020204" pitchFamily="34" charset="0"/>
              <a:ea typeface="Source Sans Pro" panose="020B0503030403020204" pitchFamily="34" charset="0"/>
            </a:endParaRPr>
          </a:p>
          <a:p>
            <a:pPr>
              <a:spcBef>
                <a:spcPts val="0"/>
              </a:spcBef>
              <a:spcAft>
                <a:spcPts val="0"/>
              </a:spcAft>
              <a:buFont typeface="Arial" panose="020B0604020202020204" pitchFamily="34" charset="0"/>
              <a:buChar char="•"/>
            </a:pPr>
            <a:endParaRPr lang="en-US" sz="2400" dirty="0">
              <a:solidFill>
                <a:srgbClr val="0E101A"/>
              </a:solidFill>
              <a:latin typeface="Source Sans Pro" panose="020B0503030403020204" pitchFamily="34" charset="0"/>
              <a:ea typeface="Source Sans Pro" panose="020B0503030403020204" pitchFamily="34" charset="0"/>
            </a:endParaRPr>
          </a:p>
          <a:p>
            <a:pPr>
              <a:spcBef>
                <a:spcPts val="0"/>
              </a:spcBef>
              <a:spcAft>
                <a:spcPts val="0"/>
              </a:spcAft>
            </a:pPr>
            <a:endParaRPr lang="en-US" sz="2400" dirty="0">
              <a:solidFill>
                <a:srgbClr val="0E101A"/>
              </a:solidFill>
              <a:effectLst/>
              <a:latin typeface="Source Sans Pro" panose="020B0503030403020204" pitchFamily="34" charset="0"/>
              <a:ea typeface="Source Sans Pro" panose="020B0503030403020204" pitchFamily="34" charset="0"/>
            </a:endParaRPr>
          </a:p>
        </p:txBody>
      </p:sp>
      <p:sp>
        <p:nvSpPr>
          <p:cNvPr id="7" name="TextBox 6">
            <a:extLst>
              <a:ext uri="{FF2B5EF4-FFF2-40B4-BE49-F238E27FC236}">
                <a16:creationId xmlns:a16="http://schemas.microsoft.com/office/drawing/2014/main" id="{64C2A2E3-5D27-42E2-94ED-BECE6DC21774}"/>
              </a:ext>
            </a:extLst>
          </p:cNvPr>
          <p:cNvSpPr txBox="1"/>
          <p:nvPr/>
        </p:nvSpPr>
        <p:spPr>
          <a:xfrm>
            <a:off x="4653886" y="1195057"/>
            <a:ext cx="5486401" cy="523220"/>
          </a:xfrm>
          <a:prstGeom prst="rect">
            <a:avLst/>
          </a:prstGeom>
          <a:noFill/>
        </p:spPr>
        <p:txBody>
          <a:bodyPr wrap="square" rtlCol="0">
            <a:spAutoFit/>
          </a:bodyPr>
          <a:lstStyle/>
          <a:p>
            <a:pPr algn="ctr">
              <a:spcBef>
                <a:spcPts val="0"/>
              </a:spcBef>
              <a:spcAft>
                <a:spcPts val="0"/>
              </a:spcAft>
            </a:pPr>
            <a:r>
              <a:rPr lang="en-US" sz="2800" b="1" u="sng" dirty="0">
                <a:solidFill>
                  <a:srgbClr val="0E101A"/>
                </a:solidFill>
                <a:effectLst/>
                <a:latin typeface="Source Sans Pro" panose="020B0503030403020204" pitchFamily="34" charset="0"/>
                <a:ea typeface="Source Sans Pro" panose="020B0503030403020204" pitchFamily="34" charset="0"/>
              </a:rPr>
              <a:t>Long Term Effects of Alcohol</a:t>
            </a:r>
            <a:endParaRPr lang="en-US" sz="2800" b="1" dirty="0">
              <a:solidFill>
                <a:srgbClr val="0E101A"/>
              </a:solidFill>
              <a:effectLst/>
              <a:latin typeface="Source Sans Pro" panose="020B0503030403020204" pitchFamily="34" charset="0"/>
              <a:ea typeface="Source Sans Pro" panose="020B0503030403020204" pitchFamily="34" charset="0"/>
            </a:endParaRPr>
          </a:p>
        </p:txBody>
      </p:sp>
      <p:pic>
        <p:nvPicPr>
          <p:cNvPr id="8" name="Recorded Sound">
            <a:hlinkClick r:id="" action="ppaction://media"/>
            <a:extLst>
              <a:ext uri="{FF2B5EF4-FFF2-40B4-BE49-F238E27FC236}">
                <a16:creationId xmlns:a16="http://schemas.microsoft.com/office/drawing/2014/main" id="{1E94DC70-1723-4788-BB0C-F6E85771EC4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36657" y="5935638"/>
            <a:ext cx="609600" cy="609600"/>
          </a:xfrm>
          <a:prstGeom prst="rect">
            <a:avLst/>
          </a:prstGeom>
        </p:spPr>
      </p:pic>
      <p:pic>
        <p:nvPicPr>
          <p:cNvPr id="6" name="Picture 5">
            <a:extLst>
              <a:ext uri="{FF2B5EF4-FFF2-40B4-BE49-F238E27FC236}">
                <a16:creationId xmlns:a16="http://schemas.microsoft.com/office/drawing/2014/main" id="{8790ADCE-D267-4810-9A7A-7DAAC6F3778B}"/>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6700" y="1577009"/>
            <a:ext cx="4709613" cy="5158801"/>
          </a:xfrm>
          <a:prstGeom prst="rect">
            <a:avLst/>
          </a:prstGeom>
        </p:spPr>
      </p:pic>
    </p:spTree>
    <p:extLst>
      <p:ext uri="{BB962C8B-B14F-4D97-AF65-F5344CB8AC3E}">
        <p14:creationId xmlns:p14="http://schemas.microsoft.com/office/powerpoint/2010/main" val="1668165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96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7455DA-E127-4CDF-988C-EEB3A74B8138}"/>
              </a:ext>
            </a:extLst>
          </p:cNvPr>
          <p:cNvSpPr txBox="1"/>
          <p:nvPr/>
        </p:nvSpPr>
        <p:spPr>
          <a:xfrm>
            <a:off x="1514901" y="464024"/>
            <a:ext cx="9444251" cy="923330"/>
          </a:xfrm>
          <a:prstGeom prst="rect">
            <a:avLst/>
          </a:prstGeom>
          <a:solidFill>
            <a:srgbClr val="FF0000"/>
          </a:solidFill>
        </p:spPr>
        <p:txBody>
          <a:bodyPr wrap="square" rtlCol="0">
            <a:spAutoFit/>
          </a:bodyPr>
          <a:lstStyle/>
          <a:p>
            <a:pPr algn="ctr"/>
            <a:r>
              <a:rPr lang="en-US" sz="5400" b="1" dirty="0">
                <a:latin typeface="Source Sans Pro" panose="020B0503030403020204" pitchFamily="34" charset="0"/>
                <a:ea typeface="Source Sans Pro" panose="020B0503030403020204" pitchFamily="34" charset="0"/>
              </a:rPr>
              <a:t>Pain Killers</a:t>
            </a:r>
          </a:p>
        </p:txBody>
      </p:sp>
      <p:pic>
        <p:nvPicPr>
          <p:cNvPr id="3" name="Online Media 2" title="Truth About Drugs Documentary: Painkillers">
            <a:hlinkClick r:id="" action="ppaction://media"/>
            <a:extLst>
              <a:ext uri="{FF2B5EF4-FFF2-40B4-BE49-F238E27FC236}">
                <a16:creationId xmlns:a16="http://schemas.microsoft.com/office/drawing/2014/main" id="{3894B442-377A-458B-B86A-D9B24FFAA550}"/>
              </a:ext>
            </a:extLst>
          </p:cNvPr>
          <p:cNvPicPr>
            <a:picLocks noRot="1" noChangeAspect="1"/>
          </p:cNvPicPr>
          <p:nvPr>
            <a:videoFile r:link="rId1"/>
          </p:nvPr>
        </p:nvPicPr>
        <p:blipFill>
          <a:blip r:embed="rId3"/>
          <a:stretch>
            <a:fillRect/>
          </a:stretch>
        </p:blipFill>
        <p:spPr>
          <a:xfrm>
            <a:off x="1799303" y="1545247"/>
            <a:ext cx="8501985" cy="4803622"/>
          </a:xfrm>
          <a:prstGeom prst="rect">
            <a:avLst/>
          </a:prstGeom>
        </p:spPr>
      </p:pic>
      <p:sp>
        <p:nvSpPr>
          <p:cNvPr id="4" name="TextBox 3">
            <a:extLst>
              <a:ext uri="{FF2B5EF4-FFF2-40B4-BE49-F238E27FC236}">
                <a16:creationId xmlns:a16="http://schemas.microsoft.com/office/drawing/2014/main" id="{40D79931-1134-4103-9BB1-7DECBF22EBE6}"/>
              </a:ext>
            </a:extLst>
          </p:cNvPr>
          <p:cNvSpPr txBox="1"/>
          <p:nvPr/>
        </p:nvSpPr>
        <p:spPr>
          <a:xfrm>
            <a:off x="6572250" y="6412699"/>
            <a:ext cx="4143375" cy="369332"/>
          </a:xfrm>
          <a:prstGeom prst="rect">
            <a:avLst/>
          </a:prstGeom>
          <a:noFill/>
        </p:spPr>
        <p:txBody>
          <a:bodyPr wrap="square" rtlCol="0">
            <a:spAutoFit/>
          </a:bodyPr>
          <a:lstStyle/>
          <a:p>
            <a:r>
              <a:rPr lang="en-US"/>
              <a:t>https://youtu.be/YAHVESjVkWs</a:t>
            </a:r>
            <a:endParaRPr lang="en-US" dirty="0"/>
          </a:p>
        </p:txBody>
      </p:sp>
    </p:spTree>
    <p:extLst>
      <p:ext uri="{BB962C8B-B14F-4D97-AF65-F5344CB8AC3E}">
        <p14:creationId xmlns:p14="http://schemas.microsoft.com/office/powerpoint/2010/main" val="3409225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1931D6-A55D-40E9-B125-0DDFFC196D0C}"/>
              </a:ext>
            </a:extLst>
          </p:cNvPr>
          <p:cNvSpPr txBox="1"/>
          <p:nvPr/>
        </p:nvSpPr>
        <p:spPr>
          <a:xfrm>
            <a:off x="5817704" y="1337186"/>
            <a:ext cx="2239618" cy="4431983"/>
          </a:xfrm>
          <a:prstGeom prst="rect">
            <a:avLst/>
          </a:prstGeom>
          <a:noFill/>
        </p:spPr>
        <p:txBody>
          <a:bodyPr wrap="square" rtlCol="0">
            <a:spAutoFit/>
          </a:bodyPr>
          <a:lstStyle/>
          <a:p>
            <a:pPr>
              <a:spcBef>
                <a:spcPts val="0"/>
              </a:spcBef>
              <a:spcAft>
                <a:spcPts val="0"/>
              </a:spcAft>
            </a:pPr>
            <a:endParaRPr lang="en-US" b="1" dirty="0">
              <a:effectLst/>
            </a:endParaRPr>
          </a:p>
          <a:p>
            <a:pPr>
              <a:spcBef>
                <a:spcPts val="0"/>
              </a:spcBef>
              <a:spcAft>
                <a:spcPts val="0"/>
              </a:spcAft>
              <a:buFont typeface="Arial" panose="020B0604020202020204" pitchFamily="34" charset="0"/>
              <a:buChar char="•"/>
            </a:pPr>
            <a:r>
              <a:rPr lang="en-US" sz="2400" dirty="0">
                <a:solidFill>
                  <a:srgbClr val="0E101A"/>
                </a:solidFill>
                <a:effectLst/>
                <a:latin typeface="Source Sans Pro" panose="020B0503030403020204" pitchFamily="34" charset="0"/>
                <a:ea typeface="Source Sans Pro" panose="020B0503030403020204" pitchFamily="34" charset="0"/>
              </a:rPr>
              <a:t>Constipation</a:t>
            </a:r>
          </a:p>
          <a:p>
            <a:pPr>
              <a:spcBef>
                <a:spcPts val="0"/>
              </a:spcBef>
              <a:spcAft>
                <a:spcPts val="0"/>
              </a:spcAft>
            </a:pPr>
            <a:endParaRPr lang="en-US" sz="2400" dirty="0">
              <a:solidFill>
                <a:srgbClr val="0E101A"/>
              </a:solidFill>
              <a:effectLst/>
              <a:latin typeface="Source Sans Pro" panose="020B0503030403020204" pitchFamily="34" charset="0"/>
              <a:ea typeface="Source Sans Pro" panose="020B0503030403020204" pitchFamily="34" charset="0"/>
            </a:endParaRPr>
          </a:p>
          <a:p>
            <a:pPr>
              <a:spcBef>
                <a:spcPts val="0"/>
              </a:spcBef>
              <a:spcAft>
                <a:spcPts val="0"/>
              </a:spcAft>
              <a:buFont typeface="Arial" panose="020B0604020202020204" pitchFamily="34" charset="0"/>
              <a:buChar char="•"/>
            </a:pPr>
            <a:r>
              <a:rPr lang="en-US" sz="2400" dirty="0">
                <a:solidFill>
                  <a:srgbClr val="0E101A"/>
                </a:solidFill>
                <a:effectLst/>
                <a:latin typeface="Source Sans Pro" panose="020B0503030403020204" pitchFamily="34" charset="0"/>
                <a:ea typeface="Source Sans Pro" panose="020B0503030403020204" pitchFamily="34" charset="0"/>
              </a:rPr>
              <a:t>Nausea</a:t>
            </a:r>
          </a:p>
          <a:p>
            <a:pPr>
              <a:spcBef>
                <a:spcPts val="0"/>
              </a:spcBef>
              <a:spcAft>
                <a:spcPts val="0"/>
              </a:spcAft>
            </a:pPr>
            <a:endParaRPr lang="en-US" sz="2400" dirty="0">
              <a:solidFill>
                <a:srgbClr val="0E101A"/>
              </a:solidFill>
              <a:effectLst/>
              <a:latin typeface="Source Sans Pro" panose="020B0503030403020204" pitchFamily="34" charset="0"/>
              <a:ea typeface="Source Sans Pro" panose="020B0503030403020204" pitchFamily="34" charset="0"/>
            </a:endParaRPr>
          </a:p>
          <a:p>
            <a:pPr>
              <a:spcBef>
                <a:spcPts val="0"/>
              </a:spcBef>
              <a:spcAft>
                <a:spcPts val="0"/>
              </a:spcAft>
              <a:buFont typeface="Arial" panose="020B0604020202020204" pitchFamily="34" charset="0"/>
              <a:buChar char="•"/>
            </a:pPr>
            <a:r>
              <a:rPr lang="en-US" sz="2400" dirty="0">
                <a:solidFill>
                  <a:srgbClr val="0E101A"/>
                </a:solidFill>
                <a:effectLst/>
                <a:latin typeface="Source Sans Pro" panose="020B0503030403020204" pitchFamily="34" charset="0"/>
                <a:ea typeface="Source Sans Pro" panose="020B0503030403020204" pitchFamily="34" charset="0"/>
              </a:rPr>
              <a:t>Vomiting</a:t>
            </a:r>
          </a:p>
          <a:p>
            <a:pPr>
              <a:spcBef>
                <a:spcPts val="0"/>
              </a:spcBef>
              <a:spcAft>
                <a:spcPts val="0"/>
              </a:spcAft>
            </a:pPr>
            <a:endParaRPr lang="en-US" sz="2400" dirty="0">
              <a:solidFill>
                <a:srgbClr val="0E101A"/>
              </a:solidFill>
              <a:effectLst/>
              <a:latin typeface="Source Sans Pro" panose="020B0503030403020204" pitchFamily="34" charset="0"/>
              <a:ea typeface="Source Sans Pro" panose="020B0503030403020204" pitchFamily="34" charset="0"/>
            </a:endParaRPr>
          </a:p>
          <a:p>
            <a:pPr>
              <a:spcBef>
                <a:spcPts val="0"/>
              </a:spcBef>
              <a:spcAft>
                <a:spcPts val="0"/>
              </a:spcAft>
              <a:buFont typeface="Arial" panose="020B0604020202020204" pitchFamily="34" charset="0"/>
              <a:buChar char="•"/>
            </a:pPr>
            <a:r>
              <a:rPr lang="en-US" sz="2400" dirty="0">
                <a:solidFill>
                  <a:srgbClr val="0E101A"/>
                </a:solidFill>
                <a:effectLst/>
                <a:latin typeface="Source Sans Pro" panose="020B0503030403020204" pitchFamily="34" charset="0"/>
                <a:ea typeface="Source Sans Pro" panose="020B0503030403020204" pitchFamily="34" charset="0"/>
              </a:rPr>
              <a:t>Dizziness</a:t>
            </a:r>
          </a:p>
          <a:p>
            <a:pPr>
              <a:spcBef>
                <a:spcPts val="0"/>
              </a:spcBef>
              <a:spcAft>
                <a:spcPts val="0"/>
              </a:spcAft>
            </a:pPr>
            <a:endParaRPr lang="en-US" sz="2400" dirty="0">
              <a:solidFill>
                <a:srgbClr val="0E101A"/>
              </a:solidFill>
              <a:effectLst/>
              <a:latin typeface="Source Sans Pro" panose="020B0503030403020204" pitchFamily="34" charset="0"/>
              <a:ea typeface="Source Sans Pro" panose="020B0503030403020204" pitchFamily="34" charset="0"/>
            </a:endParaRPr>
          </a:p>
          <a:p>
            <a:pPr>
              <a:spcBef>
                <a:spcPts val="0"/>
              </a:spcBef>
              <a:spcAft>
                <a:spcPts val="0"/>
              </a:spcAft>
              <a:buFont typeface="Arial" panose="020B0604020202020204" pitchFamily="34" charset="0"/>
              <a:buChar char="•"/>
            </a:pPr>
            <a:r>
              <a:rPr lang="en-US" sz="2400" dirty="0">
                <a:solidFill>
                  <a:srgbClr val="0E101A"/>
                </a:solidFill>
                <a:effectLst/>
                <a:latin typeface="Source Sans Pro" panose="020B0503030403020204" pitchFamily="34" charset="0"/>
                <a:ea typeface="Source Sans Pro" panose="020B0503030403020204" pitchFamily="34" charset="0"/>
              </a:rPr>
              <a:t>Confusion</a:t>
            </a:r>
          </a:p>
          <a:p>
            <a:pPr>
              <a:spcBef>
                <a:spcPts val="0"/>
              </a:spcBef>
              <a:spcAft>
                <a:spcPts val="0"/>
              </a:spcAft>
            </a:pPr>
            <a:endParaRPr lang="en-US" sz="2400" dirty="0">
              <a:solidFill>
                <a:srgbClr val="0E101A"/>
              </a:solidFill>
              <a:effectLst/>
              <a:latin typeface="Source Sans Pro" panose="020B0503030403020204" pitchFamily="34" charset="0"/>
              <a:ea typeface="Source Sans Pro" panose="020B0503030403020204" pitchFamily="34" charset="0"/>
            </a:endParaRPr>
          </a:p>
          <a:p>
            <a:pPr>
              <a:spcBef>
                <a:spcPts val="0"/>
              </a:spcBef>
              <a:spcAft>
                <a:spcPts val="0"/>
              </a:spcAft>
              <a:buFont typeface="Arial" panose="020B0604020202020204" pitchFamily="34" charset="0"/>
              <a:buChar char="•"/>
            </a:pPr>
            <a:r>
              <a:rPr lang="en-US" sz="2400" dirty="0">
                <a:solidFill>
                  <a:srgbClr val="0E101A"/>
                </a:solidFill>
                <a:effectLst/>
                <a:latin typeface="Source Sans Pro" panose="020B0503030403020204" pitchFamily="34" charset="0"/>
                <a:ea typeface="Source Sans Pro" panose="020B0503030403020204" pitchFamily="34" charset="0"/>
              </a:rPr>
              <a:t>Addiction</a:t>
            </a:r>
          </a:p>
        </p:txBody>
      </p:sp>
      <p:sp>
        <p:nvSpPr>
          <p:cNvPr id="4" name="TextBox 3">
            <a:extLst>
              <a:ext uri="{FF2B5EF4-FFF2-40B4-BE49-F238E27FC236}">
                <a16:creationId xmlns:a16="http://schemas.microsoft.com/office/drawing/2014/main" id="{DBD57968-D3DC-435A-A9FA-6B2956CAD9F7}"/>
              </a:ext>
            </a:extLst>
          </p:cNvPr>
          <p:cNvSpPr txBox="1"/>
          <p:nvPr/>
        </p:nvSpPr>
        <p:spPr>
          <a:xfrm>
            <a:off x="5526156" y="0"/>
            <a:ext cx="6665844" cy="830997"/>
          </a:xfrm>
          <a:prstGeom prst="rect">
            <a:avLst/>
          </a:prstGeom>
          <a:solidFill>
            <a:srgbClr val="FFFF00"/>
          </a:solidFill>
        </p:spPr>
        <p:txBody>
          <a:bodyPr wrap="square" rtlCol="0">
            <a:spAutoFit/>
          </a:bodyPr>
          <a:lstStyle/>
          <a:p>
            <a:pPr algn="ctr">
              <a:spcBef>
                <a:spcPts val="0"/>
              </a:spcBef>
              <a:spcAft>
                <a:spcPts val="0"/>
              </a:spcAft>
            </a:pPr>
            <a:r>
              <a:rPr lang="en-US" sz="4800" b="1" dirty="0">
                <a:effectLst/>
                <a:latin typeface="Source Sans Pro" panose="020B0503030403020204" pitchFamily="34" charset="0"/>
                <a:ea typeface="Source Sans Pro" panose="020B0503030403020204" pitchFamily="34" charset="0"/>
              </a:rPr>
              <a:t>Pain killer Use Effects</a:t>
            </a:r>
          </a:p>
        </p:txBody>
      </p:sp>
      <p:sp>
        <p:nvSpPr>
          <p:cNvPr id="5" name="TextBox 4">
            <a:extLst>
              <a:ext uri="{FF2B5EF4-FFF2-40B4-BE49-F238E27FC236}">
                <a16:creationId xmlns:a16="http://schemas.microsoft.com/office/drawing/2014/main" id="{04160E8B-6172-476A-BDE3-A39FAC9F5C95}"/>
              </a:ext>
            </a:extLst>
          </p:cNvPr>
          <p:cNvSpPr txBox="1"/>
          <p:nvPr/>
        </p:nvSpPr>
        <p:spPr>
          <a:xfrm>
            <a:off x="8348870" y="1032386"/>
            <a:ext cx="2981739" cy="4893647"/>
          </a:xfrm>
          <a:prstGeom prst="rect">
            <a:avLst/>
          </a:prstGeom>
          <a:noFill/>
        </p:spPr>
        <p:txBody>
          <a:bodyPr wrap="square" rtlCol="0">
            <a:spAutoFit/>
          </a:bodyPr>
          <a:lstStyle/>
          <a:p>
            <a:pPr>
              <a:spcBef>
                <a:spcPts val="0"/>
              </a:spcBef>
              <a:spcAft>
                <a:spcPts val="0"/>
              </a:spcAft>
            </a:pPr>
            <a:endParaRPr lang="en-US" sz="2400" dirty="0">
              <a:solidFill>
                <a:srgbClr val="0E101A"/>
              </a:solidFill>
              <a:effectLst/>
              <a:latin typeface="Source Sans Pro" panose="020B0503030403020204" pitchFamily="34" charset="0"/>
              <a:ea typeface="Source Sans Pro" panose="020B0503030403020204" pitchFamily="34" charset="0"/>
            </a:endParaRPr>
          </a:p>
          <a:p>
            <a:pPr>
              <a:spcBef>
                <a:spcPts val="0"/>
              </a:spcBef>
              <a:spcAft>
                <a:spcPts val="0"/>
              </a:spcAft>
              <a:buFont typeface="Arial" panose="020B0604020202020204" pitchFamily="34" charset="0"/>
              <a:buChar char="•"/>
            </a:pPr>
            <a:r>
              <a:rPr lang="en-US" sz="2400" dirty="0">
                <a:solidFill>
                  <a:srgbClr val="0E101A"/>
                </a:solidFill>
                <a:effectLst/>
                <a:latin typeface="Source Sans Pro" panose="020B0503030403020204" pitchFamily="34" charset="0"/>
                <a:ea typeface="Source Sans Pro" panose="020B0503030403020204" pitchFamily="34" charset="0"/>
              </a:rPr>
              <a:t>Unconsciousness</a:t>
            </a:r>
          </a:p>
          <a:p>
            <a:pPr>
              <a:spcBef>
                <a:spcPts val="0"/>
              </a:spcBef>
              <a:spcAft>
                <a:spcPts val="0"/>
              </a:spcAft>
              <a:buFont typeface="Arial" panose="020B0604020202020204" pitchFamily="34" charset="0"/>
              <a:buChar char="•"/>
            </a:pPr>
            <a:endParaRPr lang="en-US" sz="2400" dirty="0">
              <a:solidFill>
                <a:srgbClr val="0E101A"/>
              </a:solidFill>
              <a:effectLst/>
              <a:latin typeface="Source Sans Pro" panose="020B0503030403020204" pitchFamily="34" charset="0"/>
              <a:ea typeface="Source Sans Pro" panose="020B0503030403020204" pitchFamily="34" charset="0"/>
            </a:endParaRPr>
          </a:p>
          <a:p>
            <a:pPr>
              <a:spcBef>
                <a:spcPts val="0"/>
              </a:spcBef>
              <a:spcAft>
                <a:spcPts val="0"/>
              </a:spcAft>
              <a:buFont typeface="Arial" panose="020B0604020202020204" pitchFamily="34" charset="0"/>
              <a:buChar char="•"/>
            </a:pPr>
            <a:r>
              <a:rPr lang="en-US" sz="2400" dirty="0">
                <a:solidFill>
                  <a:srgbClr val="0E101A"/>
                </a:solidFill>
                <a:effectLst/>
                <a:latin typeface="Source Sans Pro" panose="020B0503030403020204" pitchFamily="34" charset="0"/>
                <a:ea typeface="Source Sans Pro" panose="020B0503030403020204" pitchFamily="34" charset="0"/>
              </a:rPr>
              <a:t>Respiratory</a:t>
            </a:r>
          </a:p>
          <a:p>
            <a:pPr>
              <a:spcBef>
                <a:spcPts val="0"/>
              </a:spcBef>
              <a:spcAft>
                <a:spcPts val="0"/>
              </a:spcAft>
              <a:buFont typeface="Arial" panose="020B0604020202020204" pitchFamily="34" charset="0"/>
              <a:buChar char="•"/>
            </a:pPr>
            <a:endParaRPr lang="en-US" sz="2400" dirty="0">
              <a:solidFill>
                <a:srgbClr val="0E101A"/>
              </a:solidFill>
              <a:effectLst/>
              <a:latin typeface="Source Sans Pro" panose="020B0503030403020204" pitchFamily="34" charset="0"/>
              <a:ea typeface="Source Sans Pro" panose="020B0503030403020204" pitchFamily="34" charset="0"/>
            </a:endParaRPr>
          </a:p>
          <a:p>
            <a:pPr>
              <a:spcBef>
                <a:spcPts val="0"/>
              </a:spcBef>
              <a:spcAft>
                <a:spcPts val="0"/>
              </a:spcAft>
              <a:buFont typeface="Arial" panose="020B0604020202020204" pitchFamily="34" charset="0"/>
              <a:buChar char="•"/>
            </a:pPr>
            <a:r>
              <a:rPr lang="en-US" sz="2400" dirty="0">
                <a:solidFill>
                  <a:srgbClr val="0E101A"/>
                </a:solidFill>
                <a:effectLst/>
                <a:latin typeface="Source Sans Pro" panose="020B0503030403020204" pitchFamily="34" charset="0"/>
                <a:ea typeface="Source Sans Pro" panose="020B0503030403020204" pitchFamily="34" charset="0"/>
              </a:rPr>
              <a:t> Depression</a:t>
            </a:r>
          </a:p>
          <a:p>
            <a:pPr>
              <a:spcBef>
                <a:spcPts val="0"/>
              </a:spcBef>
              <a:spcAft>
                <a:spcPts val="0"/>
              </a:spcAft>
              <a:buFont typeface="Arial" panose="020B0604020202020204" pitchFamily="34" charset="0"/>
              <a:buChar char="•"/>
            </a:pPr>
            <a:endParaRPr lang="en-US" sz="2400" dirty="0">
              <a:solidFill>
                <a:srgbClr val="0E101A"/>
              </a:solidFill>
              <a:effectLst/>
              <a:latin typeface="Source Sans Pro" panose="020B0503030403020204" pitchFamily="34" charset="0"/>
              <a:ea typeface="Source Sans Pro" panose="020B0503030403020204" pitchFamily="34" charset="0"/>
            </a:endParaRPr>
          </a:p>
          <a:p>
            <a:pPr>
              <a:spcBef>
                <a:spcPts val="0"/>
              </a:spcBef>
              <a:spcAft>
                <a:spcPts val="0"/>
              </a:spcAft>
              <a:buFont typeface="Arial" panose="020B0604020202020204" pitchFamily="34" charset="0"/>
              <a:buChar char="•"/>
            </a:pPr>
            <a:r>
              <a:rPr lang="en-US" sz="2400" dirty="0">
                <a:solidFill>
                  <a:srgbClr val="0E101A"/>
                </a:solidFill>
                <a:effectLst/>
                <a:latin typeface="Source Sans Pro" panose="020B0503030403020204" pitchFamily="34" charset="0"/>
                <a:ea typeface="Source Sans Pro" panose="020B0503030403020204" pitchFamily="34" charset="0"/>
              </a:rPr>
              <a:t>Increased risk of heart attack</a:t>
            </a:r>
          </a:p>
          <a:p>
            <a:pPr>
              <a:spcBef>
                <a:spcPts val="0"/>
              </a:spcBef>
              <a:spcAft>
                <a:spcPts val="0"/>
              </a:spcAft>
              <a:buFont typeface="Arial" panose="020B0604020202020204" pitchFamily="34" charset="0"/>
              <a:buChar char="•"/>
            </a:pPr>
            <a:endParaRPr lang="en-US" sz="2400" dirty="0">
              <a:solidFill>
                <a:srgbClr val="0E101A"/>
              </a:solidFill>
              <a:effectLst/>
              <a:latin typeface="Source Sans Pro" panose="020B0503030403020204" pitchFamily="34" charset="0"/>
              <a:ea typeface="Source Sans Pro" panose="020B0503030403020204" pitchFamily="34" charset="0"/>
            </a:endParaRPr>
          </a:p>
          <a:p>
            <a:pPr>
              <a:spcBef>
                <a:spcPts val="0"/>
              </a:spcBef>
              <a:spcAft>
                <a:spcPts val="0"/>
              </a:spcAft>
              <a:buFont typeface="Arial" panose="020B0604020202020204" pitchFamily="34" charset="0"/>
              <a:buChar char="•"/>
            </a:pPr>
            <a:r>
              <a:rPr lang="en-US" sz="2400" dirty="0">
                <a:solidFill>
                  <a:srgbClr val="0E101A"/>
                </a:solidFill>
                <a:effectLst/>
                <a:latin typeface="Source Sans Pro" panose="020B0503030403020204" pitchFamily="34" charset="0"/>
                <a:ea typeface="Source Sans Pro" panose="020B0503030403020204" pitchFamily="34" charset="0"/>
              </a:rPr>
              <a:t>Coma</a:t>
            </a:r>
          </a:p>
          <a:p>
            <a:pPr>
              <a:spcBef>
                <a:spcPts val="0"/>
              </a:spcBef>
              <a:spcAft>
                <a:spcPts val="0"/>
              </a:spcAft>
              <a:buFont typeface="Arial" panose="020B0604020202020204" pitchFamily="34" charset="0"/>
              <a:buChar char="•"/>
            </a:pPr>
            <a:endParaRPr lang="en-US" sz="2400" dirty="0">
              <a:solidFill>
                <a:srgbClr val="0E101A"/>
              </a:solidFill>
              <a:effectLst/>
              <a:latin typeface="Source Sans Pro" panose="020B0503030403020204" pitchFamily="34" charset="0"/>
              <a:ea typeface="Source Sans Pro" panose="020B0503030403020204" pitchFamily="34" charset="0"/>
            </a:endParaRPr>
          </a:p>
          <a:p>
            <a:pPr>
              <a:spcBef>
                <a:spcPts val="0"/>
              </a:spcBef>
              <a:spcAft>
                <a:spcPts val="0"/>
              </a:spcAft>
              <a:buFont typeface="Arial" panose="020B0604020202020204" pitchFamily="34" charset="0"/>
              <a:buChar char="•"/>
            </a:pPr>
            <a:r>
              <a:rPr lang="en-US" sz="2400" dirty="0">
                <a:solidFill>
                  <a:srgbClr val="0E101A"/>
                </a:solidFill>
                <a:effectLst/>
                <a:latin typeface="Source Sans Pro" panose="020B0503030403020204" pitchFamily="34" charset="0"/>
                <a:ea typeface="Source Sans Pro" panose="020B0503030403020204" pitchFamily="34" charset="0"/>
              </a:rPr>
              <a:t>Death</a:t>
            </a:r>
          </a:p>
        </p:txBody>
      </p:sp>
      <p:pic>
        <p:nvPicPr>
          <p:cNvPr id="6" name="Recorded Sound">
            <a:hlinkClick r:id="" action="ppaction://media"/>
            <a:extLst>
              <a:ext uri="{FF2B5EF4-FFF2-40B4-BE49-F238E27FC236}">
                <a16:creationId xmlns:a16="http://schemas.microsoft.com/office/drawing/2014/main" id="{66FCF896-45A7-4A38-A8E4-674313F051B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30609" y="5961874"/>
            <a:ext cx="609600" cy="609600"/>
          </a:xfrm>
          <a:prstGeom prst="rect">
            <a:avLst/>
          </a:prstGeom>
        </p:spPr>
      </p:pic>
      <p:pic>
        <p:nvPicPr>
          <p:cNvPr id="9" name="Picture 8" descr="A picture containing person, indoor, gambling house&#10;&#10;Description automatically generated">
            <a:extLst>
              <a:ext uri="{FF2B5EF4-FFF2-40B4-BE49-F238E27FC236}">
                <a16:creationId xmlns:a16="http://schemas.microsoft.com/office/drawing/2014/main" id="{E431CAE2-1907-4B72-8010-35B3E28C3D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557" y="1"/>
            <a:ext cx="5555713" cy="6858000"/>
          </a:xfrm>
          <a:prstGeom prst="rect">
            <a:avLst/>
          </a:prstGeom>
        </p:spPr>
      </p:pic>
    </p:spTree>
    <p:extLst>
      <p:ext uri="{BB962C8B-B14F-4D97-AF65-F5344CB8AC3E}">
        <p14:creationId xmlns:p14="http://schemas.microsoft.com/office/powerpoint/2010/main" val="3053721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12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le of pills&#10;&#10;Description automatically generated with medium confidence">
            <a:extLst>
              <a:ext uri="{FF2B5EF4-FFF2-40B4-BE49-F238E27FC236}">
                <a16:creationId xmlns:a16="http://schemas.microsoft.com/office/drawing/2014/main" id="{D0F08D4F-EA7E-4B63-96DA-73CDC73B0C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987" y="1032386"/>
            <a:ext cx="5515897" cy="5515897"/>
          </a:xfrm>
          <a:prstGeom prst="rect">
            <a:avLst/>
          </a:prstGeom>
        </p:spPr>
      </p:pic>
      <p:sp>
        <p:nvSpPr>
          <p:cNvPr id="4" name="TextBox 3">
            <a:extLst>
              <a:ext uri="{FF2B5EF4-FFF2-40B4-BE49-F238E27FC236}">
                <a16:creationId xmlns:a16="http://schemas.microsoft.com/office/drawing/2014/main" id="{BE94E5F9-3968-41F5-8DCD-BC5D41EDC623}"/>
              </a:ext>
            </a:extLst>
          </p:cNvPr>
          <p:cNvSpPr txBox="1"/>
          <p:nvPr/>
        </p:nvSpPr>
        <p:spPr>
          <a:xfrm>
            <a:off x="5910470" y="833400"/>
            <a:ext cx="5989982" cy="5574026"/>
          </a:xfrm>
          <a:prstGeom prst="rect">
            <a:avLst/>
          </a:prstGeom>
          <a:noFill/>
        </p:spPr>
        <p:txBody>
          <a:bodyPr wrap="square" rtlCol="0">
            <a:spAutoFit/>
          </a:bodyPr>
          <a:lstStyle/>
          <a:p>
            <a:pPr>
              <a:lnSpc>
                <a:spcPct val="150000"/>
              </a:lnSpc>
            </a:pPr>
            <a:r>
              <a:rPr lang="en-US" sz="2400" dirty="0">
                <a:latin typeface="Source Sans Pro" panose="020B0503030403020204" pitchFamily="34" charset="0"/>
                <a:ea typeface="Source Sans Pro" panose="020B0503030403020204" pitchFamily="34" charset="0"/>
              </a:rPr>
              <a:t>Caution!  Symptoms of drug abuse</a:t>
            </a:r>
          </a:p>
          <a:p>
            <a:pPr marL="342900" indent="-342900">
              <a:lnSpc>
                <a:spcPct val="150000"/>
              </a:lnSpc>
              <a:buFont typeface="Arial" panose="020B0604020202020204" pitchFamily="34" charset="0"/>
              <a:buChar char="•"/>
            </a:pPr>
            <a:endParaRPr lang="en-US" sz="2400" dirty="0">
              <a:latin typeface="Source Sans Pro" panose="020B0503030403020204" pitchFamily="34" charset="0"/>
              <a:ea typeface="Source Sans Pro" panose="020B0503030403020204" pitchFamily="34" charset="0"/>
            </a:endParaRPr>
          </a:p>
          <a:p>
            <a:pPr marL="342900" indent="-342900">
              <a:lnSpc>
                <a:spcPct val="150000"/>
              </a:lnSpc>
              <a:buFont typeface="Arial" panose="020B0604020202020204" pitchFamily="34" charset="0"/>
              <a:buChar char="•"/>
            </a:pPr>
            <a:r>
              <a:rPr lang="en-US" sz="2400" dirty="0">
                <a:latin typeface="Source Sans Pro" panose="020B0503030403020204" pitchFamily="34" charset="0"/>
                <a:ea typeface="Source Sans Pro" panose="020B0503030403020204" pitchFamily="34" charset="0"/>
              </a:rPr>
              <a:t>Have more personality shifts</a:t>
            </a:r>
          </a:p>
          <a:p>
            <a:pPr marL="342900" indent="-342900">
              <a:lnSpc>
                <a:spcPct val="150000"/>
              </a:lnSpc>
              <a:buFont typeface="Arial" panose="020B0604020202020204" pitchFamily="34" charset="0"/>
              <a:buChar char="•"/>
            </a:pPr>
            <a:r>
              <a:rPr lang="en-US" sz="2400" dirty="0">
                <a:latin typeface="Source Sans Pro" panose="020B0503030403020204" pitchFamily="34" charset="0"/>
                <a:ea typeface="Source Sans Pro" panose="020B0503030403020204" pitchFamily="34" charset="0"/>
              </a:rPr>
              <a:t>Socially  withdrawn </a:t>
            </a:r>
          </a:p>
          <a:p>
            <a:pPr marL="342900" indent="-342900">
              <a:lnSpc>
                <a:spcPct val="150000"/>
              </a:lnSpc>
              <a:buFont typeface="Arial" panose="020B0604020202020204" pitchFamily="34" charset="0"/>
              <a:buChar char="•"/>
            </a:pPr>
            <a:r>
              <a:rPr lang="en-US" sz="2400" dirty="0">
                <a:latin typeface="Source Sans Pro" panose="020B0503030403020204" pitchFamily="34" charset="0"/>
                <a:ea typeface="Source Sans Pro" panose="020B0503030403020204" pitchFamily="34" charset="0"/>
              </a:rPr>
              <a:t>Visiting multiple more doctors in search of medications</a:t>
            </a:r>
          </a:p>
          <a:p>
            <a:pPr marL="342900" indent="-342900">
              <a:lnSpc>
                <a:spcPct val="150000"/>
              </a:lnSpc>
              <a:buFont typeface="Arial" panose="020B0604020202020204" pitchFamily="34" charset="0"/>
              <a:buChar char="•"/>
            </a:pPr>
            <a:r>
              <a:rPr lang="en-US" sz="2400" dirty="0">
                <a:latin typeface="Source Sans Pro" panose="020B0503030403020204" pitchFamily="34" charset="0"/>
                <a:ea typeface="Source Sans Pro" panose="020B0503030403020204" pitchFamily="34" charset="0"/>
              </a:rPr>
              <a:t>Ignore responsibilities</a:t>
            </a:r>
          </a:p>
          <a:p>
            <a:pPr marL="342900" indent="-342900">
              <a:lnSpc>
                <a:spcPct val="150000"/>
              </a:lnSpc>
              <a:buFont typeface="Arial" panose="020B0604020202020204" pitchFamily="34" charset="0"/>
              <a:buChar char="•"/>
            </a:pPr>
            <a:r>
              <a:rPr lang="en-US" sz="2400" dirty="0">
                <a:latin typeface="Source Sans Pro" panose="020B0503030403020204" pitchFamily="34" charset="0"/>
                <a:ea typeface="Source Sans Pro" panose="020B0503030403020204" pitchFamily="34" charset="0"/>
              </a:rPr>
              <a:t>Increased sensitivity to the surroundings, which causes blackouts and forgetfulness.</a:t>
            </a:r>
          </a:p>
          <a:p>
            <a:pPr marL="342900" indent="-342900">
              <a:lnSpc>
                <a:spcPct val="150000"/>
              </a:lnSpc>
              <a:buFont typeface="Arial" panose="020B0604020202020204" pitchFamily="34" charset="0"/>
              <a:buChar char="•"/>
            </a:pPr>
            <a:r>
              <a:rPr lang="en-US" sz="2400" dirty="0">
                <a:latin typeface="Source Sans Pro" panose="020B0503030403020204" pitchFamily="34" charset="0"/>
                <a:ea typeface="Source Sans Pro" panose="020B0503030403020204" pitchFamily="34" charset="0"/>
              </a:rPr>
              <a:t>defensive</a:t>
            </a:r>
          </a:p>
        </p:txBody>
      </p:sp>
      <p:pic>
        <p:nvPicPr>
          <p:cNvPr id="5" name="Recorded Sound">
            <a:hlinkClick r:id="" action="ppaction://media"/>
            <a:extLst>
              <a:ext uri="{FF2B5EF4-FFF2-40B4-BE49-F238E27FC236}">
                <a16:creationId xmlns:a16="http://schemas.microsoft.com/office/drawing/2014/main" id="{FD6A7DE5-4536-4D74-86B3-81B2628A4B1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90852" y="6102626"/>
            <a:ext cx="609600" cy="609600"/>
          </a:xfrm>
          <a:prstGeom prst="rect">
            <a:avLst/>
          </a:prstGeom>
        </p:spPr>
      </p:pic>
      <p:sp>
        <p:nvSpPr>
          <p:cNvPr id="6" name="TextBox 5">
            <a:extLst>
              <a:ext uri="{FF2B5EF4-FFF2-40B4-BE49-F238E27FC236}">
                <a16:creationId xmlns:a16="http://schemas.microsoft.com/office/drawing/2014/main" id="{B61208AA-196F-4B9A-9CA0-8D74C33BCDEF}"/>
              </a:ext>
            </a:extLst>
          </p:cNvPr>
          <p:cNvSpPr txBox="1"/>
          <p:nvPr/>
        </p:nvSpPr>
        <p:spPr>
          <a:xfrm>
            <a:off x="1454727" y="0"/>
            <a:ext cx="7772400" cy="769441"/>
          </a:xfrm>
          <a:prstGeom prst="rect">
            <a:avLst/>
          </a:prstGeom>
          <a:solidFill>
            <a:srgbClr val="FFFF00"/>
          </a:solidFill>
        </p:spPr>
        <p:txBody>
          <a:bodyPr wrap="square" rtlCol="0">
            <a:spAutoFit/>
          </a:bodyPr>
          <a:lstStyle/>
          <a:p>
            <a:pPr algn="ctr"/>
            <a:r>
              <a:rPr lang="en-US" sz="4400" b="1" dirty="0">
                <a:latin typeface="Source Sans Pro" panose="020B0503030403020204" pitchFamily="34" charset="0"/>
                <a:ea typeface="Source Sans Pro" panose="020B0503030403020204" pitchFamily="34" charset="0"/>
              </a:rPr>
              <a:t>Pain Killer Effects</a:t>
            </a:r>
          </a:p>
        </p:txBody>
      </p:sp>
    </p:spTree>
    <p:extLst>
      <p:ext uri="{BB962C8B-B14F-4D97-AF65-F5344CB8AC3E}">
        <p14:creationId xmlns:p14="http://schemas.microsoft.com/office/powerpoint/2010/main" val="3384525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62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Anti-Drug Commercial: Party all Night (Cocaine)">
            <a:hlinkClick r:id="" action="ppaction://media"/>
            <a:extLst>
              <a:ext uri="{FF2B5EF4-FFF2-40B4-BE49-F238E27FC236}">
                <a16:creationId xmlns:a16="http://schemas.microsoft.com/office/drawing/2014/main" id="{A226C919-B981-4983-9353-4553CC185AB4}"/>
              </a:ext>
            </a:extLst>
          </p:cNvPr>
          <p:cNvPicPr>
            <a:picLocks noRot="1" noChangeAspect="1"/>
          </p:cNvPicPr>
          <p:nvPr>
            <a:videoFile r:link="rId1"/>
          </p:nvPr>
        </p:nvPicPr>
        <p:blipFill>
          <a:blip r:embed="rId3"/>
          <a:stretch>
            <a:fillRect/>
          </a:stretch>
        </p:blipFill>
        <p:spPr>
          <a:xfrm>
            <a:off x="1722783" y="1036983"/>
            <a:ext cx="7434470" cy="5235230"/>
          </a:xfrm>
          <a:prstGeom prst="rect">
            <a:avLst/>
          </a:prstGeom>
        </p:spPr>
      </p:pic>
      <p:sp>
        <p:nvSpPr>
          <p:cNvPr id="4" name="TextBox 3">
            <a:extLst>
              <a:ext uri="{FF2B5EF4-FFF2-40B4-BE49-F238E27FC236}">
                <a16:creationId xmlns:a16="http://schemas.microsoft.com/office/drawing/2014/main" id="{BEF98374-30CF-4F54-A1A7-B76ADC660576}"/>
              </a:ext>
            </a:extLst>
          </p:cNvPr>
          <p:cNvSpPr txBox="1"/>
          <p:nvPr/>
        </p:nvSpPr>
        <p:spPr>
          <a:xfrm>
            <a:off x="1351722" y="0"/>
            <a:ext cx="8176593" cy="830997"/>
          </a:xfrm>
          <a:prstGeom prst="rect">
            <a:avLst/>
          </a:prstGeom>
          <a:solidFill>
            <a:srgbClr val="FF0000"/>
          </a:solidFill>
        </p:spPr>
        <p:txBody>
          <a:bodyPr wrap="square" rtlCol="0">
            <a:spAutoFit/>
          </a:bodyPr>
          <a:lstStyle/>
          <a:p>
            <a:pPr algn="ctr"/>
            <a:r>
              <a:rPr lang="en-US" sz="4800" b="1" dirty="0">
                <a:latin typeface="Source Sans Pro" panose="020B0503030403020204" pitchFamily="34" charset="0"/>
                <a:ea typeface="Source Sans Pro" panose="020B0503030403020204" pitchFamily="34" charset="0"/>
              </a:rPr>
              <a:t>Cocaine</a:t>
            </a:r>
          </a:p>
        </p:txBody>
      </p:sp>
      <p:sp>
        <p:nvSpPr>
          <p:cNvPr id="3" name="TextBox 2">
            <a:extLst>
              <a:ext uri="{FF2B5EF4-FFF2-40B4-BE49-F238E27FC236}">
                <a16:creationId xmlns:a16="http://schemas.microsoft.com/office/drawing/2014/main" id="{877CB052-0559-48F4-B52D-FCA02CEB87F9}"/>
              </a:ext>
            </a:extLst>
          </p:cNvPr>
          <p:cNvSpPr txBox="1"/>
          <p:nvPr/>
        </p:nvSpPr>
        <p:spPr>
          <a:xfrm>
            <a:off x="5314950" y="6478199"/>
            <a:ext cx="3842303" cy="369332"/>
          </a:xfrm>
          <a:prstGeom prst="rect">
            <a:avLst/>
          </a:prstGeom>
          <a:noFill/>
        </p:spPr>
        <p:txBody>
          <a:bodyPr wrap="square" rtlCol="0">
            <a:spAutoFit/>
          </a:bodyPr>
          <a:lstStyle/>
          <a:p>
            <a:r>
              <a:rPr lang="en-US"/>
              <a:t>https://youtu.be/FHDKHKixKdY</a:t>
            </a:r>
            <a:endParaRPr lang="en-US" dirty="0"/>
          </a:p>
        </p:txBody>
      </p:sp>
    </p:spTree>
    <p:extLst>
      <p:ext uri="{BB962C8B-B14F-4D97-AF65-F5344CB8AC3E}">
        <p14:creationId xmlns:p14="http://schemas.microsoft.com/office/powerpoint/2010/main" val="3100955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E5390C0-EA28-456A-8C95-1CDB808E9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4117" y="4108589"/>
            <a:ext cx="1526538" cy="2245817"/>
          </a:xfrm>
          <a:prstGeom prst="rect">
            <a:avLst/>
          </a:prstGeom>
          <a:solidFill>
            <a:srgbClr val="6B6767">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Recorded Sound">
            <a:hlinkClick r:id="" action="ppaction://media"/>
            <a:extLst>
              <a:ext uri="{FF2B5EF4-FFF2-40B4-BE49-F238E27FC236}">
                <a16:creationId xmlns:a16="http://schemas.microsoft.com/office/drawing/2014/main" id="{5523B7CE-A87F-4570-8EBD-18CD1ED62DD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902943" y="5070131"/>
            <a:ext cx="609600" cy="609600"/>
          </a:xfrm>
          <a:prstGeom prst="rect">
            <a:avLst/>
          </a:prstGeom>
        </p:spPr>
      </p:pic>
      <p:pic>
        <p:nvPicPr>
          <p:cNvPr id="8" name="Picture 7" descr="A person lighting a candle&#10;&#10;Description automatically generated with medium confidence">
            <a:extLst>
              <a:ext uri="{FF2B5EF4-FFF2-40B4-BE49-F238E27FC236}">
                <a16:creationId xmlns:a16="http://schemas.microsoft.com/office/drawing/2014/main" id="{A2C3C33A-1E73-49FC-AB25-CB4367714E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89815" y="0"/>
            <a:ext cx="7502186" cy="6852549"/>
          </a:xfrm>
          <a:prstGeom prst="rect">
            <a:avLst/>
          </a:prstGeom>
        </p:spPr>
      </p:pic>
      <p:pic>
        <p:nvPicPr>
          <p:cNvPr id="10" name="Picture 9" descr="A picture containing person, person, dark&#10;&#10;Description automatically generated">
            <a:extLst>
              <a:ext uri="{FF2B5EF4-FFF2-40B4-BE49-F238E27FC236}">
                <a16:creationId xmlns:a16="http://schemas.microsoft.com/office/drawing/2014/main" id="{5AD44149-1BA7-473D-BC64-1408B4315CE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42197" y="0"/>
            <a:ext cx="6282852" cy="3897314"/>
          </a:xfrm>
          <a:prstGeom prst="rect">
            <a:avLst/>
          </a:prstGeom>
        </p:spPr>
      </p:pic>
      <p:pic>
        <p:nvPicPr>
          <p:cNvPr id="12" name="Picture 11" descr="A picture containing person, indoor&#10;&#10;Description automatically generated">
            <a:extLst>
              <a:ext uri="{FF2B5EF4-FFF2-40B4-BE49-F238E27FC236}">
                <a16:creationId xmlns:a16="http://schemas.microsoft.com/office/drawing/2014/main" id="{E6637C74-AF6B-4B64-81BC-3CC936A3C10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42197" y="3897314"/>
            <a:ext cx="5267869" cy="2955235"/>
          </a:xfrm>
          <a:prstGeom prst="rect">
            <a:avLst/>
          </a:prstGeom>
        </p:spPr>
      </p:pic>
    </p:spTree>
    <p:extLst>
      <p:ext uri="{BB962C8B-B14F-4D97-AF65-F5344CB8AC3E}">
        <p14:creationId xmlns:p14="http://schemas.microsoft.com/office/powerpoint/2010/main" val="3042526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5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E0B9949-B70E-4186-8033-6A3F471BAFF5}"/>
              </a:ext>
            </a:extLst>
          </p:cNvPr>
          <p:cNvSpPr txBox="1"/>
          <p:nvPr/>
        </p:nvSpPr>
        <p:spPr>
          <a:xfrm>
            <a:off x="304800" y="225287"/>
            <a:ext cx="7871791" cy="769441"/>
          </a:xfrm>
          <a:prstGeom prst="rect">
            <a:avLst/>
          </a:prstGeom>
          <a:solidFill>
            <a:schemeClr val="bg1"/>
          </a:solidFill>
        </p:spPr>
        <p:txBody>
          <a:bodyPr wrap="square" rtlCol="0">
            <a:spAutoFit/>
          </a:bodyPr>
          <a:lstStyle/>
          <a:p>
            <a:pPr algn="ctr"/>
            <a:r>
              <a:rPr lang="en-US" sz="4400" b="1" dirty="0">
                <a:latin typeface="Source Sans Pro" panose="020B0503030403020204" pitchFamily="34" charset="0"/>
                <a:ea typeface="Source Sans Pro" panose="020B0503030403020204" pitchFamily="34" charset="0"/>
              </a:rPr>
              <a:t>Cocaine Short Term Effects</a:t>
            </a:r>
          </a:p>
        </p:txBody>
      </p:sp>
      <p:sp>
        <p:nvSpPr>
          <p:cNvPr id="5" name="TextBox 4">
            <a:extLst>
              <a:ext uri="{FF2B5EF4-FFF2-40B4-BE49-F238E27FC236}">
                <a16:creationId xmlns:a16="http://schemas.microsoft.com/office/drawing/2014/main" id="{C407058D-20AC-4181-8B82-D123AF4783E4}"/>
              </a:ext>
            </a:extLst>
          </p:cNvPr>
          <p:cNvSpPr txBox="1"/>
          <p:nvPr/>
        </p:nvSpPr>
        <p:spPr>
          <a:xfrm>
            <a:off x="167588" y="994728"/>
            <a:ext cx="6541477" cy="7478970"/>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Source Sans Pro" panose="020B0503030403020204" pitchFamily="34" charset="0"/>
                <a:ea typeface="Source Sans Pro" panose="020B0503030403020204" pitchFamily="34" charset="0"/>
              </a:rPr>
              <a:t>Loss of appetite</a:t>
            </a:r>
          </a:p>
          <a:p>
            <a:endParaRPr lang="en-US" sz="2400" dirty="0">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US" sz="2400" dirty="0">
                <a:latin typeface="Source Sans Pro" panose="020B0503030403020204" pitchFamily="34" charset="0"/>
                <a:ea typeface="Source Sans Pro" panose="020B0503030403020204" pitchFamily="34" charset="0"/>
              </a:rPr>
              <a:t>Increased heart rate, blood pressure, </a:t>
            </a:r>
          </a:p>
          <a:p>
            <a:r>
              <a:rPr lang="en-US" sz="2400" dirty="0">
                <a:latin typeface="Source Sans Pro" panose="020B0503030403020204" pitchFamily="34" charset="0"/>
                <a:ea typeface="Source Sans Pro" panose="020B0503030403020204" pitchFamily="34" charset="0"/>
              </a:rPr>
              <a:t>     body temperature</a:t>
            </a:r>
          </a:p>
          <a:p>
            <a:endParaRPr lang="en-US" sz="2400" dirty="0">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US" sz="2400" dirty="0">
                <a:latin typeface="Source Sans Pro" panose="020B0503030403020204" pitchFamily="34" charset="0"/>
                <a:ea typeface="Source Sans Pro" panose="020B0503030403020204" pitchFamily="34" charset="0"/>
              </a:rPr>
              <a:t>Contracted blood vessels</a:t>
            </a:r>
          </a:p>
          <a:p>
            <a:endParaRPr lang="en-US" sz="2400" dirty="0">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US" sz="2400" dirty="0">
                <a:latin typeface="Source Sans Pro" panose="020B0503030403020204" pitchFamily="34" charset="0"/>
                <a:ea typeface="Source Sans Pro" panose="020B0503030403020204" pitchFamily="34" charset="0"/>
              </a:rPr>
              <a:t>Increased rate of breathing</a:t>
            </a:r>
          </a:p>
          <a:p>
            <a:endParaRPr lang="en-US" sz="2400" dirty="0">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US" sz="2400" dirty="0">
                <a:latin typeface="Source Sans Pro" panose="020B0503030403020204" pitchFamily="34" charset="0"/>
                <a:ea typeface="Source Sans Pro" panose="020B0503030403020204" pitchFamily="34" charset="0"/>
              </a:rPr>
              <a:t>Dilated pupils</a:t>
            </a:r>
          </a:p>
          <a:p>
            <a:endParaRPr lang="en-US" sz="2400" dirty="0">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US" sz="2400" dirty="0">
                <a:latin typeface="Source Sans Pro" panose="020B0503030403020204" pitchFamily="34" charset="0"/>
                <a:ea typeface="Source Sans Pro" panose="020B0503030403020204" pitchFamily="34" charset="0"/>
              </a:rPr>
              <a:t>Nausea</a:t>
            </a:r>
          </a:p>
          <a:p>
            <a:endParaRPr lang="en-US" sz="2400" dirty="0">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US" sz="2400" dirty="0">
                <a:latin typeface="Source Sans Pro" panose="020B0503030403020204" pitchFamily="34" charset="0"/>
                <a:ea typeface="Source Sans Pro" panose="020B0503030403020204" pitchFamily="34" charset="0"/>
              </a:rPr>
              <a:t>Hyper-stimulation</a:t>
            </a:r>
          </a:p>
          <a:p>
            <a:endParaRPr lang="en-US" sz="2400" dirty="0">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US" sz="2400" dirty="0">
                <a:latin typeface="Source Sans Pro" panose="020B0503030403020204" pitchFamily="34" charset="0"/>
                <a:ea typeface="Source Sans Pro" panose="020B0503030403020204" pitchFamily="34" charset="0"/>
              </a:rPr>
              <a:t>Bizarre, erratic, sometimes violent behavior</a:t>
            </a:r>
          </a:p>
          <a:p>
            <a:endParaRPr lang="en-US" sz="2400" dirty="0">
              <a:latin typeface="Source Sans Pro" panose="020B0503030403020204" pitchFamily="34" charset="0"/>
              <a:ea typeface="Source Sans Pro" panose="020B0503030403020204" pitchFamily="34" charset="0"/>
            </a:endParaRPr>
          </a:p>
          <a:p>
            <a:endParaRPr lang="en-US" dirty="0"/>
          </a:p>
          <a:p>
            <a:endParaRPr lang="en-US" dirty="0"/>
          </a:p>
          <a:p>
            <a:endParaRPr lang="en-US" dirty="0"/>
          </a:p>
          <a:p>
            <a:endParaRPr lang="en-US" dirty="0"/>
          </a:p>
        </p:txBody>
      </p:sp>
      <p:sp>
        <p:nvSpPr>
          <p:cNvPr id="10" name="TextBox 9">
            <a:extLst>
              <a:ext uri="{FF2B5EF4-FFF2-40B4-BE49-F238E27FC236}">
                <a16:creationId xmlns:a16="http://schemas.microsoft.com/office/drawing/2014/main" id="{DE387884-81A5-4928-A98F-B6E4BAAA066E}"/>
              </a:ext>
            </a:extLst>
          </p:cNvPr>
          <p:cNvSpPr txBox="1"/>
          <p:nvPr/>
        </p:nvSpPr>
        <p:spPr>
          <a:xfrm>
            <a:off x="8560904" y="994728"/>
            <a:ext cx="3631096" cy="3416320"/>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Source Sans Pro" panose="020B0503030403020204" pitchFamily="34" charset="0"/>
                <a:ea typeface="Source Sans Pro" panose="020B0503030403020204" pitchFamily="34" charset="0"/>
              </a:rPr>
              <a:t>Intense euphoria</a:t>
            </a:r>
          </a:p>
          <a:p>
            <a:pPr marL="285750" indent="-285750">
              <a:buFont typeface="Arial" panose="020B0604020202020204" pitchFamily="34" charset="0"/>
              <a:buChar char="•"/>
            </a:pPr>
            <a:endParaRPr lang="en-US" sz="2400" dirty="0">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US" sz="2400" dirty="0">
                <a:latin typeface="Source Sans Pro" panose="020B0503030403020204" pitchFamily="34" charset="0"/>
                <a:ea typeface="Source Sans Pro" panose="020B0503030403020204" pitchFamily="34" charset="0"/>
              </a:rPr>
              <a:t>Anxiety and paranoia</a:t>
            </a:r>
          </a:p>
          <a:p>
            <a:pPr marL="285750" indent="-285750">
              <a:buFont typeface="Arial" panose="020B0604020202020204" pitchFamily="34" charset="0"/>
              <a:buChar char="•"/>
            </a:pPr>
            <a:endParaRPr lang="en-US" sz="2400" dirty="0">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US" sz="2400" dirty="0">
                <a:latin typeface="Source Sans Pro" panose="020B0503030403020204" pitchFamily="34" charset="0"/>
                <a:ea typeface="Source Sans Pro" panose="020B0503030403020204" pitchFamily="34" charset="0"/>
              </a:rPr>
              <a:t>Depression</a:t>
            </a:r>
          </a:p>
          <a:p>
            <a:pPr marL="285750" indent="-285750">
              <a:buFont typeface="Arial" panose="020B0604020202020204" pitchFamily="34" charset="0"/>
              <a:buChar char="•"/>
            </a:pPr>
            <a:endParaRPr lang="en-US" sz="2400" dirty="0">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US" sz="2400" dirty="0">
                <a:latin typeface="Source Sans Pro" panose="020B0503030403020204" pitchFamily="34" charset="0"/>
                <a:ea typeface="Source Sans Pro" panose="020B0503030403020204" pitchFamily="34" charset="0"/>
              </a:rPr>
              <a:t>Intense drug craving</a:t>
            </a:r>
          </a:p>
          <a:p>
            <a:pPr marL="285750" indent="-285750">
              <a:buFont typeface="Arial" panose="020B0604020202020204" pitchFamily="34" charset="0"/>
              <a:buChar char="•"/>
            </a:pPr>
            <a:endParaRPr lang="en-US" sz="2400" dirty="0">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US" sz="2400" dirty="0">
                <a:latin typeface="Source Sans Pro" panose="020B0503030403020204" pitchFamily="34" charset="0"/>
                <a:ea typeface="Source Sans Pro" panose="020B0503030403020204" pitchFamily="34" charset="0"/>
              </a:rPr>
              <a:t>Panic and psychosis</a:t>
            </a:r>
          </a:p>
        </p:txBody>
      </p:sp>
      <p:pic>
        <p:nvPicPr>
          <p:cNvPr id="12" name="Recorded Sound">
            <a:hlinkClick r:id="" action="ppaction://media"/>
            <a:extLst>
              <a:ext uri="{FF2B5EF4-FFF2-40B4-BE49-F238E27FC236}">
                <a16:creationId xmlns:a16="http://schemas.microsoft.com/office/drawing/2014/main" id="{71E8F835-4FB8-4110-B66B-D4A4C813C9D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813774" y="5695122"/>
            <a:ext cx="609600" cy="609600"/>
          </a:xfrm>
          <a:prstGeom prst="rect">
            <a:avLst/>
          </a:prstGeom>
        </p:spPr>
      </p:pic>
      <p:pic>
        <p:nvPicPr>
          <p:cNvPr id="6" name="Picture 5" descr="A picture containing person, indoor, dark&#10;&#10;Description automatically generated">
            <a:extLst>
              <a:ext uri="{FF2B5EF4-FFF2-40B4-BE49-F238E27FC236}">
                <a16:creationId xmlns:a16="http://schemas.microsoft.com/office/drawing/2014/main" id="{53D3672A-9243-4587-82F7-71C434E7FF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3059" y="994728"/>
            <a:ext cx="3215827" cy="5593183"/>
          </a:xfrm>
          <a:prstGeom prst="rect">
            <a:avLst/>
          </a:prstGeom>
        </p:spPr>
      </p:pic>
    </p:spTree>
    <p:extLst>
      <p:ext uri="{BB962C8B-B14F-4D97-AF65-F5344CB8AC3E}">
        <p14:creationId xmlns:p14="http://schemas.microsoft.com/office/powerpoint/2010/main" val="3223644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05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E0B9949-B70E-4186-8033-6A3F471BAFF5}"/>
              </a:ext>
            </a:extLst>
          </p:cNvPr>
          <p:cNvSpPr txBox="1"/>
          <p:nvPr/>
        </p:nvSpPr>
        <p:spPr>
          <a:xfrm>
            <a:off x="5658678" y="17495"/>
            <a:ext cx="6533322" cy="1446550"/>
          </a:xfrm>
          <a:prstGeom prst="rect">
            <a:avLst/>
          </a:prstGeom>
          <a:solidFill>
            <a:schemeClr val="bg1"/>
          </a:solidFill>
        </p:spPr>
        <p:txBody>
          <a:bodyPr wrap="square" rtlCol="0">
            <a:spAutoFit/>
          </a:bodyPr>
          <a:lstStyle/>
          <a:p>
            <a:pPr algn="ctr"/>
            <a:r>
              <a:rPr lang="en-US" sz="4400" b="1" dirty="0">
                <a:latin typeface="Source Sans Pro" panose="020B0503030403020204" pitchFamily="34" charset="0"/>
                <a:ea typeface="Source Sans Pro" panose="020B0503030403020204" pitchFamily="34" charset="0"/>
              </a:rPr>
              <a:t>Cocaine Short Term Effects</a:t>
            </a:r>
          </a:p>
        </p:txBody>
      </p:sp>
      <p:sp>
        <p:nvSpPr>
          <p:cNvPr id="5" name="TextBox 4">
            <a:extLst>
              <a:ext uri="{FF2B5EF4-FFF2-40B4-BE49-F238E27FC236}">
                <a16:creationId xmlns:a16="http://schemas.microsoft.com/office/drawing/2014/main" id="{C407058D-20AC-4181-8B82-D123AF4783E4}"/>
              </a:ext>
            </a:extLst>
          </p:cNvPr>
          <p:cNvSpPr txBox="1"/>
          <p:nvPr/>
        </p:nvSpPr>
        <p:spPr>
          <a:xfrm>
            <a:off x="5637271" y="1821549"/>
            <a:ext cx="5910470" cy="4062651"/>
          </a:xfrm>
          <a:prstGeom prst="rect">
            <a:avLst/>
          </a:prstGeom>
          <a:noFill/>
        </p:spPr>
        <p:txBody>
          <a:bodyPr wrap="square" rtlCol="0">
            <a:spAutoFit/>
          </a:bodyPr>
          <a:lstStyle/>
          <a:p>
            <a:endParaRPr lang="en-US" sz="2400" dirty="0">
              <a:latin typeface="Source Sans Pro" panose="020B0503030403020204" pitchFamily="34" charset="0"/>
              <a:ea typeface="Source Sans Pro" panose="020B0503030403020204" pitchFamily="34" charset="0"/>
            </a:endParaRPr>
          </a:p>
          <a:p>
            <a:endParaRPr lang="en-US" sz="2400" dirty="0">
              <a:latin typeface="Source Sans Pro" panose="020B0503030403020204" pitchFamily="34" charset="0"/>
              <a:ea typeface="Source Sans Pro" panose="020B0503030403020204" pitchFamily="34" charset="0"/>
            </a:endParaRPr>
          </a:p>
          <a:p>
            <a:endParaRPr lang="en-US" sz="2400" dirty="0">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US" sz="2400" dirty="0">
                <a:latin typeface="Source Sans Pro" panose="020B0503030403020204" pitchFamily="34" charset="0"/>
                <a:ea typeface="Source Sans Pro" panose="020B0503030403020204" pitchFamily="34" charset="0"/>
              </a:rPr>
              <a:t>Convulsions, seizures and sudden death from high doses</a:t>
            </a:r>
            <a:r>
              <a:rPr lang="en-US" dirty="0"/>
              <a:t>.</a:t>
            </a:r>
          </a:p>
          <a:p>
            <a:endParaRPr lang="en-US" dirty="0"/>
          </a:p>
          <a:p>
            <a:pPr marL="285750" indent="-285750">
              <a:buFont typeface="Arial" panose="020B0604020202020204" pitchFamily="34" charset="0"/>
              <a:buChar char="•"/>
            </a:pPr>
            <a:r>
              <a:rPr lang="en-US" dirty="0">
                <a:latin typeface="Source Sans Pro" panose="020B0503030403020204" pitchFamily="34" charset="0"/>
                <a:ea typeface="Source Sans Pro" panose="020B0503030403020204" pitchFamily="34" charset="0"/>
              </a:rPr>
              <a:t> </a:t>
            </a:r>
            <a:r>
              <a:rPr lang="en-US" sz="2400" dirty="0">
                <a:latin typeface="Source Sans Pro" panose="020B0503030403020204" pitchFamily="34" charset="0"/>
                <a:ea typeface="Source Sans Pro" panose="020B0503030403020204" pitchFamily="34" charset="0"/>
              </a:rPr>
              <a:t>Hallucinations, hyper-excitability, irritability</a:t>
            </a:r>
          </a:p>
          <a:p>
            <a:endParaRPr lang="en-US" dirty="0"/>
          </a:p>
          <a:p>
            <a:endParaRPr lang="en-US" dirty="0"/>
          </a:p>
          <a:p>
            <a:endParaRPr lang="en-US" dirty="0"/>
          </a:p>
          <a:p>
            <a:endParaRPr lang="en-US" dirty="0"/>
          </a:p>
        </p:txBody>
      </p:sp>
      <p:pic>
        <p:nvPicPr>
          <p:cNvPr id="2" name="Recorded Sound">
            <a:hlinkClick r:id="" action="ppaction://media"/>
            <a:extLst>
              <a:ext uri="{FF2B5EF4-FFF2-40B4-BE49-F238E27FC236}">
                <a16:creationId xmlns:a16="http://schemas.microsoft.com/office/drawing/2014/main" id="{55A20AE0-DFC1-4589-AF5D-11544B0F40A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36923" y="5899601"/>
            <a:ext cx="609600" cy="609600"/>
          </a:xfrm>
          <a:prstGeom prst="rect">
            <a:avLst/>
          </a:prstGeom>
        </p:spPr>
      </p:pic>
      <p:pic>
        <p:nvPicPr>
          <p:cNvPr id="8" name="Picture 7" descr="A picture containing person&#10;&#10;Description automatically generated">
            <a:extLst>
              <a:ext uri="{FF2B5EF4-FFF2-40B4-BE49-F238E27FC236}">
                <a16:creationId xmlns:a16="http://schemas.microsoft.com/office/drawing/2014/main" id="{D75DB6B9-9026-4620-BF17-FD72527BCD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2500" y="0"/>
            <a:ext cx="4706178" cy="6858000"/>
          </a:xfrm>
          <a:prstGeom prst="rect">
            <a:avLst/>
          </a:prstGeom>
        </p:spPr>
      </p:pic>
    </p:spTree>
    <p:extLst>
      <p:ext uri="{BB962C8B-B14F-4D97-AF65-F5344CB8AC3E}">
        <p14:creationId xmlns:p14="http://schemas.microsoft.com/office/powerpoint/2010/main" val="1517570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6" name="Rectangle 7">
            <a:extLst>
              <a:ext uri="{FF2B5EF4-FFF2-40B4-BE49-F238E27FC236}">
                <a16:creationId xmlns:a16="http://schemas.microsoft.com/office/drawing/2014/main" id="{8950AD4C-6AF3-49F8-94E1-DBCAFB394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72008AA-C07B-4C2E-A64B-3976517E660B}"/>
              </a:ext>
            </a:extLst>
          </p:cNvPr>
          <p:cNvSpPr txBox="1"/>
          <p:nvPr/>
        </p:nvSpPr>
        <p:spPr>
          <a:xfrm>
            <a:off x="6365630" y="23359"/>
            <a:ext cx="5556739" cy="769441"/>
          </a:xfrm>
          <a:prstGeom prst="rect">
            <a:avLst/>
          </a:prstGeom>
          <a:noFill/>
        </p:spPr>
        <p:txBody>
          <a:bodyPr wrap="square" rtlCol="0">
            <a:spAutoFit/>
          </a:bodyPr>
          <a:lstStyle/>
          <a:p>
            <a:pPr algn="ctr"/>
            <a:r>
              <a:rPr lang="en-US" sz="4400" dirty="0">
                <a:latin typeface="Comic Sans MS" panose="030F0702030302020204" pitchFamily="66" charset="0"/>
              </a:rPr>
              <a:t>Drug Facts</a:t>
            </a:r>
          </a:p>
        </p:txBody>
      </p:sp>
      <p:sp>
        <p:nvSpPr>
          <p:cNvPr id="5" name="TextBox 4">
            <a:extLst>
              <a:ext uri="{FF2B5EF4-FFF2-40B4-BE49-F238E27FC236}">
                <a16:creationId xmlns:a16="http://schemas.microsoft.com/office/drawing/2014/main" id="{0AD95841-73D2-427E-B5B6-925CD20222E2}"/>
              </a:ext>
            </a:extLst>
          </p:cNvPr>
          <p:cNvSpPr txBox="1"/>
          <p:nvPr/>
        </p:nvSpPr>
        <p:spPr>
          <a:xfrm>
            <a:off x="6459823" y="814618"/>
            <a:ext cx="5050302" cy="2308324"/>
          </a:xfrm>
          <a:prstGeom prst="rect">
            <a:avLst/>
          </a:prstGeom>
          <a:noFill/>
        </p:spPr>
        <p:txBody>
          <a:bodyPr wrap="square" rtlCol="0">
            <a:spAutoFit/>
          </a:bodyPr>
          <a:lstStyle/>
          <a:p>
            <a:pPr marL="285750" indent="-285750">
              <a:buFont typeface="Wingdings" panose="05000000000000000000" pitchFamily="2" charset="2"/>
              <a:buChar char="ü"/>
            </a:pPr>
            <a:r>
              <a:rPr lang="en-US" sz="2400" b="0" i="0" dirty="0">
                <a:solidFill>
                  <a:srgbClr val="000000"/>
                </a:solidFill>
                <a:effectLst/>
                <a:latin typeface="Source Sans Pro" panose="020B0503030403020204" pitchFamily="34" charset="0"/>
                <a:ea typeface="Source Sans Pro" panose="020B0503030403020204" pitchFamily="34" charset="0"/>
              </a:rPr>
              <a:t>Nearly 841,000 people have died since 1999 from a drug overdose (CDC, n.d.)</a:t>
            </a:r>
          </a:p>
          <a:p>
            <a:pPr marL="285750" indent="-285750">
              <a:buFont typeface="Wingdings" panose="05000000000000000000" pitchFamily="2" charset="2"/>
              <a:buChar char="ü"/>
            </a:pPr>
            <a:endParaRPr lang="en-US" sz="2400" dirty="0">
              <a:solidFill>
                <a:srgbClr val="000000"/>
              </a:solidFill>
              <a:latin typeface="Source Sans Pro" panose="020B0503030403020204" pitchFamily="34" charset="0"/>
              <a:ea typeface="Source Sans Pro" panose="020B0503030403020204" pitchFamily="34" charset="0"/>
            </a:endParaRPr>
          </a:p>
          <a:p>
            <a:pPr marL="285750" indent="-285750">
              <a:buFont typeface="Wingdings" panose="05000000000000000000" pitchFamily="2" charset="2"/>
              <a:buChar char="ü"/>
            </a:pPr>
            <a:r>
              <a:rPr lang="en-US" sz="2400" dirty="0">
                <a:latin typeface="Source Sans Pro" panose="020B0503030403020204" pitchFamily="34" charset="0"/>
                <a:ea typeface="Source Sans Pro" panose="020B0503030403020204" pitchFamily="34" charset="0"/>
              </a:rPr>
              <a:t>In 2019 4,777 adolescence died from drug overdoses(NIH)</a:t>
            </a:r>
          </a:p>
        </p:txBody>
      </p:sp>
      <p:sp>
        <p:nvSpPr>
          <p:cNvPr id="2" name="TextBox 1">
            <a:extLst>
              <a:ext uri="{FF2B5EF4-FFF2-40B4-BE49-F238E27FC236}">
                <a16:creationId xmlns:a16="http://schemas.microsoft.com/office/drawing/2014/main" id="{24BD53EA-B3A0-463C-834C-108B4B33A23F}"/>
              </a:ext>
            </a:extLst>
          </p:cNvPr>
          <p:cNvSpPr txBox="1"/>
          <p:nvPr/>
        </p:nvSpPr>
        <p:spPr>
          <a:xfrm>
            <a:off x="6365630" y="3351308"/>
            <a:ext cx="4911664" cy="4339650"/>
          </a:xfrm>
          <a:prstGeom prst="rect">
            <a:avLst/>
          </a:prstGeom>
          <a:noFill/>
        </p:spPr>
        <p:txBody>
          <a:bodyPr wrap="square" rtlCol="0">
            <a:spAutoFit/>
          </a:bodyPr>
          <a:lstStyle/>
          <a:p>
            <a:pPr marL="342900" indent="-342900">
              <a:buFont typeface="Wingdings" panose="05000000000000000000" pitchFamily="2" charset="2"/>
              <a:buChar char="ü"/>
            </a:pPr>
            <a:r>
              <a:rPr lang="en-US" sz="2400" dirty="0">
                <a:latin typeface="Source Sans Pro" panose="020B0503030403020204" pitchFamily="34" charset="0"/>
                <a:ea typeface="Source Sans Pro" panose="020B0503030403020204" pitchFamily="34" charset="0"/>
              </a:rPr>
              <a:t>Marijuana is occasionally mixed with other dangerous substances. </a:t>
            </a:r>
          </a:p>
          <a:p>
            <a:endParaRPr lang="en-US" sz="2800" dirty="0">
              <a:latin typeface="Source Sans Pro" panose="020B0503030403020204" pitchFamily="34" charset="0"/>
              <a:ea typeface="Source Sans Pro" panose="020B0503030403020204" pitchFamily="34" charset="0"/>
            </a:endParaRPr>
          </a:p>
          <a:p>
            <a:pPr marL="342900" indent="-342900">
              <a:buFont typeface="Wingdings" panose="05000000000000000000" pitchFamily="2" charset="2"/>
              <a:buChar char="ü"/>
            </a:pPr>
            <a:r>
              <a:rPr lang="en-US" sz="2400" dirty="0">
                <a:latin typeface="Source Sans Pro" panose="020B0503030403020204" pitchFamily="34" charset="0"/>
                <a:ea typeface="Source Sans Pro" panose="020B0503030403020204" pitchFamily="34" charset="0"/>
              </a:rPr>
              <a:t>Young individuals who smoke marijuana have been discovered to have abnormalities in the brain related to emotion, motivation, and decision making, according to studies. </a:t>
            </a:r>
          </a:p>
          <a:p>
            <a:pPr marL="342900" indent="-342900">
              <a:buFont typeface="Wingdings" panose="05000000000000000000" pitchFamily="2" charset="2"/>
              <a:buChar char="ü"/>
            </a:pPr>
            <a:endParaRPr lang="en-US" sz="2800" dirty="0">
              <a:latin typeface="Source Sans Pro" panose="020B0503030403020204" pitchFamily="34" charset="0"/>
              <a:ea typeface="Source Sans Pro" panose="020B0503030403020204" pitchFamily="34" charset="0"/>
            </a:endParaRPr>
          </a:p>
          <a:p>
            <a:endParaRPr lang="en-US" sz="2800" dirty="0">
              <a:latin typeface="Source Sans Pro" panose="020B0503030403020204" pitchFamily="34" charset="0"/>
              <a:ea typeface="Source Sans Pro" panose="020B0503030403020204" pitchFamily="34" charset="0"/>
            </a:endParaRPr>
          </a:p>
        </p:txBody>
      </p:sp>
      <p:pic>
        <p:nvPicPr>
          <p:cNvPr id="7" name="Recorded Sound">
            <a:hlinkClick r:id="" action="ppaction://media"/>
            <a:extLst>
              <a:ext uri="{FF2B5EF4-FFF2-40B4-BE49-F238E27FC236}">
                <a16:creationId xmlns:a16="http://schemas.microsoft.com/office/drawing/2014/main" id="{4B5784F9-BD72-4E24-B604-43E04390215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29847" y="6078148"/>
            <a:ext cx="609600" cy="609600"/>
          </a:xfrm>
          <a:prstGeom prst="rect">
            <a:avLst/>
          </a:prstGeom>
        </p:spPr>
      </p:pic>
      <p:pic>
        <p:nvPicPr>
          <p:cNvPr id="8" name="Picture 7" descr="A person writing on a piece of paper&#10;&#10;Description automatically generated with low confidence">
            <a:extLst>
              <a:ext uri="{FF2B5EF4-FFF2-40B4-BE49-F238E27FC236}">
                <a16:creationId xmlns:a16="http://schemas.microsoft.com/office/drawing/2014/main" id="{CE012D66-81B9-41D7-BE7E-A79474D841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6307270" cy="6780308"/>
          </a:xfrm>
          <a:prstGeom prst="rect">
            <a:avLst/>
          </a:prstGeom>
        </p:spPr>
      </p:pic>
    </p:spTree>
    <p:extLst>
      <p:ext uri="{BB962C8B-B14F-4D97-AF65-F5344CB8AC3E}">
        <p14:creationId xmlns:p14="http://schemas.microsoft.com/office/powerpoint/2010/main" val="520806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79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E0B9949-B70E-4186-8033-6A3F471BAFF5}"/>
              </a:ext>
            </a:extLst>
          </p:cNvPr>
          <p:cNvSpPr txBox="1"/>
          <p:nvPr/>
        </p:nvSpPr>
        <p:spPr>
          <a:xfrm>
            <a:off x="1868557" y="225287"/>
            <a:ext cx="7871791" cy="769441"/>
          </a:xfrm>
          <a:prstGeom prst="rect">
            <a:avLst/>
          </a:prstGeom>
          <a:solidFill>
            <a:schemeClr val="bg1"/>
          </a:solidFill>
        </p:spPr>
        <p:txBody>
          <a:bodyPr wrap="square" rtlCol="0">
            <a:spAutoFit/>
          </a:bodyPr>
          <a:lstStyle/>
          <a:p>
            <a:pPr algn="ctr"/>
            <a:r>
              <a:rPr lang="en-US" sz="4400" b="1" dirty="0">
                <a:latin typeface="Source Sans Pro" panose="020B0503030403020204" pitchFamily="34" charset="0"/>
                <a:ea typeface="Source Sans Pro" panose="020B0503030403020204" pitchFamily="34" charset="0"/>
              </a:rPr>
              <a:t>Cocaine Long Term Effects</a:t>
            </a:r>
          </a:p>
        </p:txBody>
      </p:sp>
      <p:sp>
        <p:nvSpPr>
          <p:cNvPr id="5" name="TextBox 4">
            <a:extLst>
              <a:ext uri="{FF2B5EF4-FFF2-40B4-BE49-F238E27FC236}">
                <a16:creationId xmlns:a16="http://schemas.microsoft.com/office/drawing/2014/main" id="{C407058D-20AC-4181-8B82-D123AF4783E4}"/>
              </a:ext>
            </a:extLst>
          </p:cNvPr>
          <p:cNvSpPr txBox="1"/>
          <p:nvPr/>
        </p:nvSpPr>
        <p:spPr>
          <a:xfrm>
            <a:off x="4969566" y="1178728"/>
            <a:ext cx="6735570" cy="8863965"/>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Source Sans Pro" panose="020B0503030403020204" pitchFamily="34" charset="0"/>
                <a:ea typeface="Source Sans Pro" panose="020B0503030403020204" pitchFamily="34" charset="0"/>
              </a:rPr>
              <a:t>Permanent blood vessel damage to the heart and brain</a:t>
            </a:r>
          </a:p>
          <a:p>
            <a:endParaRPr lang="en-US" sz="2400" dirty="0">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US" sz="2400" dirty="0">
                <a:latin typeface="Source Sans Pro" panose="020B0503030403020204" pitchFamily="34" charset="0"/>
                <a:ea typeface="Source Sans Pro" panose="020B0503030403020204" pitchFamily="34" charset="0"/>
              </a:rPr>
              <a:t>High blood pressure leading to possible strokes and heart attacks</a:t>
            </a:r>
          </a:p>
          <a:p>
            <a:pPr marL="285750" indent="-285750">
              <a:buFont typeface="Arial" panose="020B0604020202020204" pitchFamily="34" charset="0"/>
              <a:buChar char="•"/>
            </a:pPr>
            <a:endParaRPr lang="en-US" sz="2400" dirty="0">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US" sz="2400" dirty="0">
                <a:latin typeface="Source Sans Pro" panose="020B0503030403020204" pitchFamily="34" charset="0"/>
                <a:ea typeface="Source Sans Pro" panose="020B0503030403020204" pitchFamily="34" charset="0"/>
              </a:rPr>
              <a:t>Liver, kidney and lung damage</a:t>
            </a:r>
          </a:p>
          <a:p>
            <a:pPr marL="285750" indent="-285750">
              <a:buFont typeface="Arial" panose="020B0604020202020204" pitchFamily="34" charset="0"/>
              <a:buChar char="•"/>
            </a:pPr>
            <a:endParaRPr lang="en-US" sz="2400" dirty="0">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US" sz="2400" dirty="0">
                <a:latin typeface="Source Sans Pro" panose="020B0503030403020204" pitchFamily="34" charset="0"/>
                <a:ea typeface="Source Sans Pro" panose="020B0503030403020204" pitchFamily="34" charset="0"/>
              </a:rPr>
              <a:t>Destructive nose tissue damage if snorted</a:t>
            </a:r>
          </a:p>
          <a:p>
            <a:pPr marL="285750" indent="-285750">
              <a:buFont typeface="Arial" panose="020B0604020202020204" pitchFamily="34" charset="0"/>
              <a:buChar char="•"/>
            </a:pPr>
            <a:endParaRPr lang="en-US" sz="2400" dirty="0">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US" sz="2400" dirty="0">
                <a:latin typeface="Source Sans Pro" panose="020B0503030403020204" pitchFamily="34" charset="0"/>
                <a:ea typeface="Source Sans Pro" panose="020B0503030403020204" pitchFamily="34" charset="0"/>
              </a:rPr>
              <a:t>Respiratory failure if smoked</a:t>
            </a:r>
          </a:p>
          <a:p>
            <a:pPr marL="285750" indent="-285750">
              <a:buFont typeface="Arial" panose="020B0604020202020204" pitchFamily="34" charset="0"/>
              <a:buChar char="•"/>
            </a:pPr>
            <a:endParaRPr lang="en-US" sz="2400" dirty="0">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US" sz="2400" dirty="0">
                <a:latin typeface="Source Sans Pro" panose="020B0503030403020204" pitchFamily="34" charset="0"/>
                <a:ea typeface="Source Sans Pro" panose="020B0503030403020204" pitchFamily="34" charset="0"/>
              </a:rPr>
              <a:t>Infections if injected into the veins</a:t>
            </a:r>
          </a:p>
          <a:p>
            <a:pPr marL="285750" indent="-285750">
              <a:buFont typeface="Arial" panose="020B0604020202020204" pitchFamily="34" charset="0"/>
              <a:buChar char="•"/>
            </a:pPr>
            <a:endParaRPr lang="en-US" sz="2400" dirty="0">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US" sz="2400" dirty="0">
                <a:latin typeface="Source Sans Pro" panose="020B0503030403020204" pitchFamily="34" charset="0"/>
                <a:ea typeface="Source Sans Pro" panose="020B0503030403020204" pitchFamily="34" charset="0"/>
              </a:rPr>
              <a:t>Malnutrition, weight loss</a:t>
            </a:r>
          </a:p>
          <a:p>
            <a:pPr marL="285750" indent="-285750">
              <a:buFont typeface="Arial" panose="020B0604020202020204" pitchFamily="34" charset="0"/>
              <a:buChar char="•"/>
            </a:pPr>
            <a:endParaRPr lang="en-US" sz="2400" dirty="0">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endParaRPr lang="en-US" sz="2400" dirty="0">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a:p>
            <a:endParaRPr lang="en-US" dirty="0"/>
          </a:p>
          <a:p>
            <a:endParaRPr lang="en-US" dirty="0"/>
          </a:p>
          <a:p>
            <a:endParaRPr lang="en-US" dirty="0"/>
          </a:p>
          <a:p>
            <a:endParaRPr lang="en-US" dirty="0"/>
          </a:p>
          <a:p>
            <a:endParaRPr lang="en-US" dirty="0"/>
          </a:p>
        </p:txBody>
      </p:sp>
      <p:pic>
        <p:nvPicPr>
          <p:cNvPr id="7" name="Recorded Sound">
            <a:hlinkClick r:id="" action="ppaction://media"/>
            <a:extLst>
              <a:ext uri="{FF2B5EF4-FFF2-40B4-BE49-F238E27FC236}">
                <a16:creationId xmlns:a16="http://schemas.microsoft.com/office/drawing/2014/main" id="{7C119713-E5E2-425F-AF5E-578E489CE99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95536" y="6023113"/>
            <a:ext cx="609600" cy="609600"/>
          </a:xfrm>
          <a:prstGeom prst="rect">
            <a:avLst/>
          </a:prstGeom>
        </p:spPr>
      </p:pic>
      <p:pic>
        <p:nvPicPr>
          <p:cNvPr id="6" name="Picture 5" descr="A blurry close up of a person's face&#10;&#10;Description automatically generated with medium confidence">
            <a:extLst>
              <a:ext uri="{FF2B5EF4-FFF2-40B4-BE49-F238E27FC236}">
                <a16:creationId xmlns:a16="http://schemas.microsoft.com/office/drawing/2014/main" id="{C4471BD8-E761-4D93-BE36-34B5BC265A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4526" y="994728"/>
            <a:ext cx="4572000" cy="5863272"/>
          </a:xfrm>
          <a:prstGeom prst="rect">
            <a:avLst/>
          </a:prstGeom>
        </p:spPr>
      </p:pic>
    </p:spTree>
    <p:extLst>
      <p:ext uri="{BB962C8B-B14F-4D97-AF65-F5344CB8AC3E}">
        <p14:creationId xmlns:p14="http://schemas.microsoft.com/office/powerpoint/2010/main" val="2803830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54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E0B9949-B70E-4186-8033-6A3F471BAFF5}"/>
              </a:ext>
            </a:extLst>
          </p:cNvPr>
          <p:cNvSpPr txBox="1"/>
          <p:nvPr/>
        </p:nvSpPr>
        <p:spPr>
          <a:xfrm>
            <a:off x="1868557" y="225287"/>
            <a:ext cx="7871791" cy="769441"/>
          </a:xfrm>
          <a:prstGeom prst="rect">
            <a:avLst/>
          </a:prstGeom>
          <a:solidFill>
            <a:schemeClr val="bg1"/>
          </a:solidFill>
        </p:spPr>
        <p:txBody>
          <a:bodyPr wrap="square" rtlCol="0">
            <a:spAutoFit/>
          </a:bodyPr>
          <a:lstStyle/>
          <a:p>
            <a:pPr algn="ctr"/>
            <a:r>
              <a:rPr lang="en-US" sz="4400" b="1" dirty="0">
                <a:latin typeface="Source Sans Pro" panose="020B0503030403020204" pitchFamily="34" charset="0"/>
                <a:ea typeface="Source Sans Pro" panose="020B0503030403020204" pitchFamily="34" charset="0"/>
              </a:rPr>
              <a:t>Cocaine Long Term Effects</a:t>
            </a:r>
          </a:p>
        </p:txBody>
      </p:sp>
      <p:sp>
        <p:nvSpPr>
          <p:cNvPr id="5" name="TextBox 4">
            <a:extLst>
              <a:ext uri="{FF2B5EF4-FFF2-40B4-BE49-F238E27FC236}">
                <a16:creationId xmlns:a16="http://schemas.microsoft.com/office/drawing/2014/main" id="{C407058D-20AC-4181-8B82-D123AF4783E4}"/>
              </a:ext>
            </a:extLst>
          </p:cNvPr>
          <p:cNvSpPr txBox="1"/>
          <p:nvPr/>
        </p:nvSpPr>
        <p:spPr>
          <a:xfrm>
            <a:off x="4982818" y="1524000"/>
            <a:ext cx="6735570" cy="8956298"/>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Source Sans Pro" panose="020B0503030403020204" pitchFamily="34" charset="0"/>
                <a:ea typeface="Source Sans Pro" panose="020B0503030403020204" pitchFamily="34" charset="0"/>
              </a:rPr>
              <a:t>Sexual problems-reproductive damage and infertility</a:t>
            </a:r>
          </a:p>
          <a:p>
            <a:pPr marL="285750" indent="-285750">
              <a:buFont typeface="Arial" panose="020B0604020202020204" pitchFamily="34" charset="0"/>
              <a:buChar char="•"/>
            </a:pPr>
            <a:endParaRPr lang="en-US" sz="2400" dirty="0">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US" sz="2400" dirty="0">
                <a:latin typeface="Source Sans Pro" panose="020B0503030403020204" pitchFamily="34" charset="0"/>
                <a:ea typeface="Source Sans Pro" panose="020B0503030403020204" pitchFamily="34" charset="0"/>
              </a:rPr>
              <a:t>Disorientation, loss of interest, </a:t>
            </a:r>
          </a:p>
          <a:p>
            <a:pPr marL="285750" indent="-285750">
              <a:buFont typeface="Arial" panose="020B0604020202020204" pitchFamily="34" charset="0"/>
              <a:buChar char="•"/>
            </a:pPr>
            <a:endParaRPr lang="en-US" sz="2400" dirty="0">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US" sz="2400" dirty="0">
                <a:latin typeface="Source Sans Pro" panose="020B0503030403020204" pitchFamily="34" charset="0"/>
                <a:ea typeface="Source Sans Pro" panose="020B0503030403020204" pitchFamily="34" charset="0"/>
              </a:rPr>
              <a:t>Irritability and mood disturbance</a:t>
            </a:r>
          </a:p>
          <a:p>
            <a:pPr marL="285750" indent="-285750">
              <a:buFont typeface="Arial" panose="020B0604020202020204" pitchFamily="34" charset="0"/>
              <a:buChar char="•"/>
            </a:pPr>
            <a:endParaRPr lang="en-US" sz="2400" dirty="0">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US" sz="2400" dirty="0">
                <a:latin typeface="Source Sans Pro" panose="020B0503030403020204" pitchFamily="34" charset="0"/>
                <a:ea typeface="Source Sans Pro" panose="020B0503030403020204" pitchFamily="34" charset="0"/>
              </a:rPr>
              <a:t>Increased frequency of risky behavior</a:t>
            </a:r>
          </a:p>
          <a:p>
            <a:pPr marL="285750" indent="-285750">
              <a:buFont typeface="Arial" panose="020B0604020202020204" pitchFamily="34" charset="0"/>
              <a:buChar char="•"/>
            </a:pPr>
            <a:endParaRPr lang="en-US" sz="2400" dirty="0">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US" sz="2400" dirty="0">
                <a:latin typeface="Source Sans Pro" panose="020B0503030403020204" pitchFamily="34" charset="0"/>
                <a:ea typeface="Source Sans Pro" panose="020B0503030403020204" pitchFamily="34" charset="0"/>
              </a:rPr>
              <a:t>Delirium or psychosis</a:t>
            </a:r>
          </a:p>
          <a:p>
            <a:pPr marL="285750" indent="-285750">
              <a:buFont typeface="Arial" panose="020B0604020202020204" pitchFamily="34" charset="0"/>
              <a:buChar char="•"/>
            </a:pPr>
            <a:endParaRPr lang="en-US" sz="2400" dirty="0">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US" sz="2400" dirty="0">
                <a:latin typeface="Source Sans Pro" panose="020B0503030403020204" pitchFamily="34" charset="0"/>
                <a:ea typeface="Source Sans Pro" panose="020B0503030403020204" pitchFamily="34" charset="0"/>
              </a:rPr>
              <a:t>Severe depression</a:t>
            </a:r>
          </a:p>
          <a:p>
            <a:pPr marL="285750" indent="-285750">
              <a:buFont typeface="Arial" panose="020B0604020202020204" pitchFamily="34" charset="0"/>
              <a:buChar char="•"/>
            </a:pPr>
            <a:endParaRPr lang="en-US" sz="2400" dirty="0">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US" sz="2400" dirty="0">
                <a:latin typeface="Source Sans Pro" panose="020B0503030403020204" pitchFamily="34" charset="0"/>
                <a:ea typeface="Source Sans Pro" panose="020B0503030403020204" pitchFamily="34" charset="0"/>
              </a:rPr>
              <a:t>Tolerance and addiction</a:t>
            </a:r>
          </a:p>
          <a:p>
            <a:pPr marL="285750" indent="-285750">
              <a:buFont typeface="Arial" panose="020B0604020202020204" pitchFamily="34" charset="0"/>
              <a:buChar char="•"/>
            </a:pPr>
            <a:endParaRPr lang="en-US" sz="2400" dirty="0">
              <a:latin typeface="Source Sans Pro" panose="020B0503030403020204" pitchFamily="34" charset="0"/>
              <a:ea typeface="Source Sans Pro" panose="020B0503030403020204" pitchFamily="34" charset="0"/>
            </a:endParaRPr>
          </a:p>
          <a:p>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a:p>
            <a:endParaRPr lang="en-US" dirty="0"/>
          </a:p>
          <a:p>
            <a:endParaRPr lang="en-US" dirty="0"/>
          </a:p>
          <a:p>
            <a:endParaRPr lang="en-US" dirty="0"/>
          </a:p>
          <a:p>
            <a:endParaRPr lang="en-US" dirty="0"/>
          </a:p>
          <a:p>
            <a:endParaRPr lang="en-US" dirty="0"/>
          </a:p>
        </p:txBody>
      </p:sp>
      <p:pic>
        <p:nvPicPr>
          <p:cNvPr id="2" name="Recorded Sound">
            <a:hlinkClick r:id="" action="ppaction://media"/>
            <a:extLst>
              <a:ext uri="{FF2B5EF4-FFF2-40B4-BE49-F238E27FC236}">
                <a16:creationId xmlns:a16="http://schemas.microsoft.com/office/drawing/2014/main" id="{CBB4CC06-64FB-41CD-95FC-8DFC8663557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891837" y="6059299"/>
            <a:ext cx="609600" cy="609600"/>
          </a:xfrm>
          <a:prstGeom prst="rect">
            <a:avLst/>
          </a:prstGeom>
        </p:spPr>
      </p:pic>
      <p:pic>
        <p:nvPicPr>
          <p:cNvPr id="10" name="Picture 9" descr="A picture containing person&#10;&#10;Description automatically generated">
            <a:extLst>
              <a:ext uri="{FF2B5EF4-FFF2-40B4-BE49-F238E27FC236}">
                <a16:creationId xmlns:a16="http://schemas.microsoft.com/office/drawing/2014/main" id="{1DF140C6-7243-42B4-AFC2-1C5842ECD3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099930"/>
            <a:ext cx="4876800" cy="5758070"/>
          </a:xfrm>
          <a:prstGeom prst="rect">
            <a:avLst/>
          </a:prstGeom>
        </p:spPr>
      </p:pic>
    </p:spTree>
    <p:extLst>
      <p:ext uri="{BB962C8B-B14F-4D97-AF65-F5344CB8AC3E}">
        <p14:creationId xmlns:p14="http://schemas.microsoft.com/office/powerpoint/2010/main" val="1798463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7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Truth About Drugs Documentary: Crystal-Meth">
            <a:hlinkClick r:id="" action="ppaction://media"/>
            <a:extLst>
              <a:ext uri="{FF2B5EF4-FFF2-40B4-BE49-F238E27FC236}">
                <a16:creationId xmlns:a16="http://schemas.microsoft.com/office/drawing/2014/main" id="{4AB8DA3A-47AA-44A4-9765-F4767AE07CDC}"/>
              </a:ext>
            </a:extLst>
          </p:cNvPr>
          <p:cNvPicPr>
            <a:picLocks noRot="1" noChangeAspect="1"/>
          </p:cNvPicPr>
          <p:nvPr>
            <a:videoFile r:link="rId1"/>
          </p:nvPr>
        </p:nvPicPr>
        <p:blipFill>
          <a:blip r:embed="rId3"/>
          <a:stretch>
            <a:fillRect/>
          </a:stretch>
        </p:blipFill>
        <p:spPr>
          <a:xfrm>
            <a:off x="1775791" y="1139687"/>
            <a:ext cx="8865705" cy="4943061"/>
          </a:xfrm>
          <a:prstGeom prst="rect">
            <a:avLst/>
          </a:prstGeom>
        </p:spPr>
      </p:pic>
      <p:sp>
        <p:nvSpPr>
          <p:cNvPr id="3" name="TextBox 2">
            <a:extLst>
              <a:ext uri="{FF2B5EF4-FFF2-40B4-BE49-F238E27FC236}">
                <a16:creationId xmlns:a16="http://schemas.microsoft.com/office/drawing/2014/main" id="{0FFCD481-D8D9-42E7-A583-4CB760D854EB}"/>
              </a:ext>
            </a:extLst>
          </p:cNvPr>
          <p:cNvSpPr txBox="1"/>
          <p:nvPr/>
        </p:nvSpPr>
        <p:spPr>
          <a:xfrm>
            <a:off x="1657350" y="285750"/>
            <a:ext cx="8984146" cy="923330"/>
          </a:xfrm>
          <a:prstGeom prst="rect">
            <a:avLst/>
          </a:prstGeom>
          <a:solidFill>
            <a:schemeClr val="accent1"/>
          </a:solidFill>
        </p:spPr>
        <p:txBody>
          <a:bodyPr wrap="square" rtlCol="0">
            <a:spAutoFit/>
          </a:bodyPr>
          <a:lstStyle/>
          <a:p>
            <a:pPr algn="ctr"/>
            <a:r>
              <a:rPr lang="en-US" sz="5400" b="1" dirty="0">
                <a:latin typeface="Source Sans Pro" panose="020B0503030403020204" pitchFamily="34" charset="0"/>
                <a:ea typeface="Source Sans Pro" panose="020B0503030403020204" pitchFamily="34" charset="0"/>
              </a:rPr>
              <a:t>Crystal Meth</a:t>
            </a:r>
          </a:p>
        </p:txBody>
      </p:sp>
      <p:sp>
        <p:nvSpPr>
          <p:cNvPr id="4" name="TextBox 3">
            <a:extLst>
              <a:ext uri="{FF2B5EF4-FFF2-40B4-BE49-F238E27FC236}">
                <a16:creationId xmlns:a16="http://schemas.microsoft.com/office/drawing/2014/main" id="{07A0CC15-C9F0-4B82-A566-365E343C4A3B}"/>
              </a:ext>
            </a:extLst>
          </p:cNvPr>
          <p:cNvSpPr txBox="1"/>
          <p:nvPr/>
        </p:nvSpPr>
        <p:spPr>
          <a:xfrm>
            <a:off x="6972300" y="6357938"/>
            <a:ext cx="3669196" cy="369332"/>
          </a:xfrm>
          <a:prstGeom prst="rect">
            <a:avLst/>
          </a:prstGeom>
          <a:noFill/>
        </p:spPr>
        <p:txBody>
          <a:bodyPr wrap="square" rtlCol="0">
            <a:spAutoFit/>
          </a:bodyPr>
          <a:lstStyle/>
          <a:p>
            <a:r>
              <a:rPr lang="en-US"/>
              <a:t>https://youtu.be/fuyX1XKxX_s</a:t>
            </a:r>
            <a:endParaRPr lang="en-US" dirty="0"/>
          </a:p>
        </p:txBody>
      </p:sp>
    </p:spTree>
    <p:extLst>
      <p:ext uri="{BB962C8B-B14F-4D97-AF65-F5344CB8AC3E}">
        <p14:creationId xmlns:p14="http://schemas.microsoft.com/office/powerpoint/2010/main" val="2407914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0" name="Freeform: Shape 8">
            <a:extLst>
              <a:ext uri="{FF2B5EF4-FFF2-40B4-BE49-F238E27FC236}">
                <a16:creationId xmlns:a16="http://schemas.microsoft.com/office/drawing/2014/main" id="{9B0F7D69-D93C-4C38-A23D-76E000D691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6422" cy="6858000"/>
          </a:xfrm>
          <a:custGeom>
            <a:avLst/>
            <a:gdLst/>
            <a:ahLst/>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Freeform: Shape 10">
            <a:extLst>
              <a:ext uri="{FF2B5EF4-FFF2-40B4-BE49-F238E27FC236}">
                <a16:creationId xmlns:a16="http://schemas.microsoft.com/office/drawing/2014/main" id="{8CD419D4-EA9D-42D9-BF62-B07F0B7B67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5409" y="0"/>
            <a:ext cx="2529723" cy="6858000"/>
          </a:xfrm>
          <a:custGeom>
            <a:avLst/>
            <a:gdLst/>
            <a:ahLst/>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4" name="Freeform: Shape 12">
            <a:extLst>
              <a:ext uri="{FF2B5EF4-FFF2-40B4-BE49-F238E27FC236}">
                <a16:creationId xmlns:a16="http://schemas.microsoft.com/office/drawing/2014/main" id="{1C6FEC9B-9608-4181-A9E5-A1B80E720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402" y="0"/>
            <a:ext cx="2536434" cy="6858000"/>
          </a:xfrm>
          <a:custGeom>
            <a:avLst/>
            <a:gdLst/>
            <a:ahLst/>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6" name="Freeform: Shape 14">
            <a:extLst>
              <a:ext uri="{FF2B5EF4-FFF2-40B4-BE49-F238E27FC236}">
                <a16:creationId xmlns:a16="http://schemas.microsoft.com/office/drawing/2014/main" id="{AB1564ED-F26F-451D-97D6-A6EC3E83FD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4161" y="0"/>
            <a:ext cx="2261351" cy="6858000"/>
          </a:xfrm>
          <a:custGeom>
            <a:avLst/>
            <a:gdLst/>
            <a:ahLst/>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37" name="Freeform: Shape 16">
            <a:extLst>
              <a:ext uri="{FF2B5EF4-FFF2-40B4-BE49-F238E27FC236}">
                <a16:creationId xmlns:a16="http://schemas.microsoft.com/office/drawing/2014/main" id="{0CA184B6-3482-4F43-87F0-BC765DCFD8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6422" cy="6858000"/>
          </a:xfrm>
          <a:custGeom>
            <a:avLst/>
            <a:gdLst/>
            <a:ahLst/>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8" name="Freeform: Shape 18">
            <a:extLst>
              <a:ext uri="{FF2B5EF4-FFF2-40B4-BE49-F238E27FC236}">
                <a16:creationId xmlns:a16="http://schemas.microsoft.com/office/drawing/2014/main" id="{6C869923-8380-4244-9548-802C330638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5409" y="0"/>
            <a:ext cx="2529723" cy="6858000"/>
          </a:xfrm>
          <a:custGeom>
            <a:avLst/>
            <a:gdLst/>
            <a:ahLst/>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9" name="Freeform: Shape 20">
            <a:extLst>
              <a:ext uri="{FF2B5EF4-FFF2-40B4-BE49-F238E27FC236}">
                <a16:creationId xmlns:a16="http://schemas.microsoft.com/office/drawing/2014/main" id="{C06255F2-BC67-4DDE-B34E-AC4BA21838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402" y="0"/>
            <a:ext cx="2536434" cy="6858000"/>
          </a:xfrm>
          <a:custGeom>
            <a:avLst/>
            <a:gdLst/>
            <a:ahLst/>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0" name="Freeform: Shape 22">
            <a:extLst>
              <a:ext uri="{FF2B5EF4-FFF2-40B4-BE49-F238E27FC236}">
                <a16:creationId xmlns:a16="http://schemas.microsoft.com/office/drawing/2014/main" id="{55169443-FCCD-4C0A-8C69-18CD3FA096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4161" y="0"/>
            <a:ext cx="2261351" cy="6858000"/>
          </a:xfrm>
          <a:custGeom>
            <a:avLst/>
            <a:gdLst/>
            <a:ahLst/>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useBgFill="1">
        <p:nvSpPr>
          <p:cNvPr id="41" name="Rectangle 24">
            <a:extLst>
              <a:ext uri="{FF2B5EF4-FFF2-40B4-BE49-F238E27FC236}">
                <a16:creationId xmlns:a16="http://schemas.microsoft.com/office/drawing/2014/main" id="{0DBF1ABE-8590-450D-BB49-BDDCCF3EE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2" name="Freeform: Shape 26">
            <a:extLst>
              <a:ext uri="{FF2B5EF4-FFF2-40B4-BE49-F238E27FC236}">
                <a16:creationId xmlns:a16="http://schemas.microsoft.com/office/drawing/2014/main" id="{391F8D69-709A-4575-A393-B4C26481AF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66083" y="0"/>
            <a:ext cx="9841377" cy="6858000"/>
          </a:xfrm>
          <a:custGeom>
            <a:avLst/>
            <a:gdLst>
              <a:gd name="connsiteX0" fmla="*/ 8218354 w 9841377"/>
              <a:gd name="connsiteY0" fmla="*/ 0 h 6858000"/>
              <a:gd name="connsiteX1" fmla="*/ 5551962 w 9841377"/>
              <a:gd name="connsiteY1" fmla="*/ 0 h 6858000"/>
              <a:gd name="connsiteX2" fmla="*/ 5482342 w 9841377"/>
              <a:gd name="connsiteY2" fmla="*/ 0 h 6858000"/>
              <a:gd name="connsiteX3" fmla="*/ 4359035 w 9841377"/>
              <a:gd name="connsiteY3" fmla="*/ 0 h 6858000"/>
              <a:gd name="connsiteX4" fmla="*/ 4289415 w 9841377"/>
              <a:gd name="connsiteY4" fmla="*/ 0 h 6858000"/>
              <a:gd name="connsiteX5" fmla="*/ 1623023 w 9841377"/>
              <a:gd name="connsiteY5" fmla="*/ 0 h 6858000"/>
              <a:gd name="connsiteX6" fmla="*/ 1600899 w 9841377"/>
              <a:gd name="connsiteY6" fmla="*/ 14997 h 6858000"/>
              <a:gd name="connsiteX7" fmla="*/ 0 w 9841377"/>
              <a:gd name="connsiteY7" fmla="*/ 3621656 h 6858000"/>
              <a:gd name="connsiteX8" fmla="*/ 1874350 w 9841377"/>
              <a:gd name="connsiteY8" fmla="*/ 6374814 h 6858000"/>
              <a:gd name="connsiteX9" fmla="*/ 2390998 w 9841377"/>
              <a:gd name="connsiteY9" fmla="*/ 6780599 h 6858000"/>
              <a:gd name="connsiteX10" fmla="*/ 2502754 w 9841377"/>
              <a:gd name="connsiteY10" fmla="*/ 6858000 h 6858000"/>
              <a:gd name="connsiteX11" fmla="*/ 4289415 w 9841377"/>
              <a:gd name="connsiteY11" fmla="*/ 6858000 h 6858000"/>
              <a:gd name="connsiteX12" fmla="*/ 4359035 w 9841377"/>
              <a:gd name="connsiteY12" fmla="*/ 6858000 h 6858000"/>
              <a:gd name="connsiteX13" fmla="*/ 5482342 w 9841377"/>
              <a:gd name="connsiteY13" fmla="*/ 6858000 h 6858000"/>
              <a:gd name="connsiteX14" fmla="*/ 5551962 w 9841377"/>
              <a:gd name="connsiteY14" fmla="*/ 6858000 h 6858000"/>
              <a:gd name="connsiteX15" fmla="*/ 7338623 w 9841377"/>
              <a:gd name="connsiteY15" fmla="*/ 6858000 h 6858000"/>
              <a:gd name="connsiteX16" fmla="*/ 7450379 w 9841377"/>
              <a:gd name="connsiteY16" fmla="*/ 6780599 h 6858000"/>
              <a:gd name="connsiteX17" fmla="*/ 7967027 w 9841377"/>
              <a:gd name="connsiteY17" fmla="*/ 6374814 h 6858000"/>
              <a:gd name="connsiteX18" fmla="*/ 9841377 w 9841377"/>
              <a:gd name="connsiteY18" fmla="*/ 3621656 h 6858000"/>
              <a:gd name="connsiteX19" fmla="*/ 8240478 w 9841377"/>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41377" h="6858000">
                <a:moveTo>
                  <a:pt x="8218354" y="0"/>
                </a:moveTo>
                <a:lnTo>
                  <a:pt x="5551962" y="0"/>
                </a:lnTo>
                <a:lnTo>
                  <a:pt x="5482342" y="0"/>
                </a:lnTo>
                <a:lnTo>
                  <a:pt x="4359035" y="0"/>
                </a:lnTo>
                <a:lnTo>
                  <a:pt x="4289415" y="0"/>
                </a:lnTo>
                <a:lnTo>
                  <a:pt x="1623023" y="0"/>
                </a:lnTo>
                <a:lnTo>
                  <a:pt x="1600899" y="14997"/>
                </a:lnTo>
                <a:cubicBezTo>
                  <a:pt x="573736" y="754641"/>
                  <a:pt x="0" y="2093192"/>
                  <a:pt x="0" y="3621656"/>
                </a:cubicBezTo>
                <a:cubicBezTo>
                  <a:pt x="0" y="4969131"/>
                  <a:pt x="928725" y="5602839"/>
                  <a:pt x="1874350" y="6374814"/>
                </a:cubicBezTo>
                <a:cubicBezTo>
                  <a:pt x="2046553" y="6515397"/>
                  <a:pt x="2217180" y="6653108"/>
                  <a:pt x="2390998" y="6780599"/>
                </a:cubicBezTo>
                <a:lnTo>
                  <a:pt x="2502754" y="6858000"/>
                </a:lnTo>
                <a:lnTo>
                  <a:pt x="4289415" y="6858000"/>
                </a:lnTo>
                <a:lnTo>
                  <a:pt x="4359035" y="6858000"/>
                </a:lnTo>
                <a:lnTo>
                  <a:pt x="5482342" y="6858000"/>
                </a:lnTo>
                <a:lnTo>
                  <a:pt x="5551962" y="6858000"/>
                </a:lnTo>
                <a:lnTo>
                  <a:pt x="7338623" y="6858000"/>
                </a:lnTo>
                <a:lnTo>
                  <a:pt x="7450379" y="6780599"/>
                </a:lnTo>
                <a:cubicBezTo>
                  <a:pt x="7624197" y="6653108"/>
                  <a:pt x="7794824" y="6515397"/>
                  <a:pt x="7967027" y="6374814"/>
                </a:cubicBezTo>
                <a:cubicBezTo>
                  <a:pt x="8912652" y="5602839"/>
                  <a:pt x="9841377" y="4969131"/>
                  <a:pt x="9841377" y="3621656"/>
                </a:cubicBezTo>
                <a:cubicBezTo>
                  <a:pt x="9841377" y="2093192"/>
                  <a:pt x="9267641" y="754641"/>
                  <a:pt x="8240478" y="14997"/>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Shape 28">
            <a:extLst>
              <a:ext uri="{FF2B5EF4-FFF2-40B4-BE49-F238E27FC236}">
                <a16:creationId xmlns:a16="http://schemas.microsoft.com/office/drawing/2014/main" id="{C87A50C4-1191-461A-9E09-C8057F2AF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035" y="0"/>
            <a:ext cx="2265453" cy="6858000"/>
          </a:xfrm>
          <a:custGeom>
            <a:avLst/>
            <a:gdLst>
              <a:gd name="connsiteX0" fmla="*/ 1117108 w 2265453"/>
              <a:gd name="connsiteY0" fmla="*/ 0 h 6858000"/>
              <a:gd name="connsiteX1" fmla="*/ 1099628 w 2265453"/>
              <a:gd name="connsiteY1" fmla="*/ 0 h 6858000"/>
              <a:gd name="connsiteX2" fmla="*/ 1175238 w 2265453"/>
              <a:gd name="connsiteY2" fmla="*/ 82371 h 6858000"/>
              <a:gd name="connsiteX3" fmla="*/ 2240276 w 2265453"/>
              <a:gd name="connsiteY3" fmla="*/ 3734791 h 6858000"/>
              <a:gd name="connsiteX4" fmla="*/ 274951 w 2265453"/>
              <a:gd name="connsiteY4" fmla="*/ 6634678 h 6858000"/>
              <a:gd name="connsiteX5" fmla="*/ 12802 w 2265453"/>
              <a:gd name="connsiteY5" fmla="*/ 6848127 h 6858000"/>
              <a:gd name="connsiteX6" fmla="*/ 0 w 2265453"/>
              <a:gd name="connsiteY6" fmla="*/ 6858000 h 6858000"/>
              <a:gd name="connsiteX7" fmla="*/ 19410 w 2265453"/>
              <a:gd name="connsiteY7" fmla="*/ 6858000 h 6858000"/>
              <a:gd name="connsiteX8" fmla="*/ 31082 w 2265453"/>
              <a:gd name="connsiteY8" fmla="*/ 6848998 h 6858000"/>
              <a:gd name="connsiteX9" fmla="*/ 293230 w 2265453"/>
              <a:gd name="connsiteY9" fmla="*/ 6635549 h 6858000"/>
              <a:gd name="connsiteX10" fmla="*/ 2258555 w 2265453"/>
              <a:gd name="connsiteY10" fmla="*/ 3735662 h 6858000"/>
              <a:gd name="connsiteX11" fmla="*/ 1193518 w 2265453"/>
              <a:gd name="connsiteY11" fmla="*/ 832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65453" h="6858000">
                <a:moveTo>
                  <a:pt x="1117108" y="0"/>
                </a:moveTo>
                <a:lnTo>
                  <a:pt x="1099628" y="0"/>
                </a:lnTo>
                <a:lnTo>
                  <a:pt x="1175238" y="82371"/>
                </a:lnTo>
                <a:cubicBezTo>
                  <a:pt x="1926546" y="957940"/>
                  <a:pt x="2303836" y="2277119"/>
                  <a:pt x="2240276" y="3734791"/>
                </a:cubicBezTo>
                <a:cubicBezTo>
                  <a:pt x="2176522" y="5196911"/>
                  <a:pt x="1237280" y="5841173"/>
                  <a:pt x="274951" y="6634678"/>
                </a:cubicBezTo>
                <a:cubicBezTo>
                  <a:pt x="187328" y="6706930"/>
                  <a:pt x="100126" y="6778421"/>
                  <a:pt x="12802" y="6848127"/>
                </a:cubicBezTo>
                <a:lnTo>
                  <a:pt x="0" y="6858000"/>
                </a:lnTo>
                <a:lnTo>
                  <a:pt x="19410" y="6858000"/>
                </a:lnTo>
                <a:lnTo>
                  <a:pt x="31082" y="6848998"/>
                </a:lnTo>
                <a:cubicBezTo>
                  <a:pt x="118405" y="6779292"/>
                  <a:pt x="205608" y="6707801"/>
                  <a:pt x="293230" y="6635549"/>
                </a:cubicBezTo>
                <a:cubicBezTo>
                  <a:pt x="1255560" y="5842045"/>
                  <a:pt x="2194802" y="5197782"/>
                  <a:pt x="2258555" y="3735662"/>
                </a:cubicBezTo>
                <a:cubicBezTo>
                  <a:pt x="2322115" y="2277991"/>
                  <a:pt x="1944825" y="958811"/>
                  <a:pt x="1193518" y="83243"/>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1" name="Freeform: Shape 30">
            <a:extLst>
              <a:ext uri="{FF2B5EF4-FFF2-40B4-BE49-F238E27FC236}">
                <a16:creationId xmlns:a16="http://schemas.microsoft.com/office/drawing/2014/main" id="{BC87DA9F-8DB2-4D48-8716-A928FBB8A5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033" y="0"/>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3" name="Freeform: Shape 32">
            <a:extLst>
              <a:ext uri="{FF2B5EF4-FFF2-40B4-BE49-F238E27FC236}">
                <a16:creationId xmlns:a16="http://schemas.microsoft.com/office/drawing/2014/main" id="{195EA065-AC5D-431D-927E-87FF05884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96194"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5" name="Freeform: Shape 34">
            <a:extLst>
              <a:ext uri="{FF2B5EF4-FFF2-40B4-BE49-F238E27FC236}">
                <a16:creationId xmlns:a16="http://schemas.microsoft.com/office/drawing/2014/main" id="{46934B3C-D73F-4CD0-95B1-0244D662D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23292" y="0"/>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extBox 1">
            <a:extLst>
              <a:ext uri="{FF2B5EF4-FFF2-40B4-BE49-F238E27FC236}">
                <a16:creationId xmlns:a16="http://schemas.microsoft.com/office/drawing/2014/main" id="{8EE8077A-5A99-4085-A706-317A70FA9A83}"/>
              </a:ext>
            </a:extLst>
          </p:cNvPr>
          <p:cNvSpPr txBox="1"/>
          <p:nvPr/>
        </p:nvSpPr>
        <p:spPr>
          <a:xfrm>
            <a:off x="1743607" y="3912041"/>
            <a:ext cx="8394306" cy="1396053"/>
          </a:xfrm>
          <a:prstGeom prst="rect">
            <a:avLst/>
          </a:prstGeom>
        </p:spPr>
        <p:txBody>
          <a:bodyPr vert="horz" lIns="109728" tIns="109728" rIns="109728" bIns="91440" rtlCol="0" anchor="b">
            <a:normAutofit/>
          </a:bodyPr>
          <a:lstStyle/>
          <a:p>
            <a:pPr algn="ctr">
              <a:lnSpc>
                <a:spcPct val="120000"/>
              </a:lnSpc>
              <a:spcBef>
                <a:spcPct val="0"/>
              </a:spcBef>
              <a:spcAft>
                <a:spcPts val="600"/>
              </a:spcAft>
            </a:pPr>
            <a:r>
              <a:rPr lang="en-US" sz="5400" b="1" spc="150">
                <a:solidFill>
                  <a:schemeClr val="tx1">
                    <a:lumMod val="85000"/>
                    <a:lumOff val="15000"/>
                  </a:schemeClr>
                </a:solidFill>
                <a:latin typeface="+mj-lt"/>
                <a:ea typeface="+mj-ea"/>
                <a:cs typeface="+mj-cs"/>
              </a:rPr>
              <a:t>Crystal Meth</a:t>
            </a:r>
          </a:p>
        </p:txBody>
      </p:sp>
      <p:pic>
        <p:nvPicPr>
          <p:cNvPr id="4" name="Picture 3" descr="A picture containing wall, person&#10;&#10;Description automatically generated">
            <a:extLst>
              <a:ext uri="{FF2B5EF4-FFF2-40B4-BE49-F238E27FC236}">
                <a16:creationId xmlns:a16="http://schemas.microsoft.com/office/drawing/2014/main" id="{A5DDCCAD-9DA5-4253-B696-8E97899D0F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2521" y="365760"/>
            <a:ext cx="8348868" cy="3840479"/>
          </a:xfrm>
          <a:prstGeom prst="rect">
            <a:avLst/>
          </a:prstGeom>
        </p:spPr>
      </p:pic>
      <p:pic>
        <p:nvPicPr>
          <p:cNvPr id="6" name="Recorded Sound">
            <a:hlinkClick r:id="" action="ppaction://media"/>
            <a:extLst>
              <a:ext uri="{FF2B5EF4-FFF2-40B4-BE49-F238E27FC236}">
                <a16:creationId xmlns:a16="http://schemas.microsoft.com/office/drawing/2014/main" id="{3B29F668-6523-4582-A302-22FA834CAE4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56327" y="5810250"/>
            <a:ext cx="609600" cy="609600"/>
          </a:xfrm>
          <a:prstGeom prst="rect">
            <a:avLst/>
          </a:prstGeom>
        </p:spPr>
      </p:pic>
    </p:spTree>
    <p:extLst>
      <p:ext uri="{BB962C8B-B14F-4D97-AF65-F5344CB8AC3E}">
        <p14:creationId xmlns:p14="http://schemas.microsoft.com/office/powerpoint/2010/main" val="2965699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3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ound, piece, rice, dirty&#10;&#10;Description automatically generated">
            <a:extLst>
              <a:ext uri="{FF2B5EF4-FFF2-40B4-BE49-F238E27FC236}">
                <a16:creationId xmlns:a16="http://schemas.microsoft.com/office/drawing/2014/main" id="{4B15FFB6-792D-4A98-ACE5-B72F35A6C5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503620" cy="6705600"/>
          </a:xfrm>
          <a:prstGeom prst="rect">
            <a:avLst/>
          </a:prstGeom>
        </p:spPr>
      </p:pic>
      <p:sp>
        <p:nvSpPr>
          <p:cNvPr id="4" name="TextBox 3">
            <a:extLst>
              <a:ext uri="{FF2B5EF4-FFF2-40B4-BE49-F238E27FC236}">
                <a16:creationId xmlns:a16="http://schemas.microsoft.com/office/drawing/2014/main" id="{95ED866B-701E-428F-B632-9E901E72A354}"/>
              </a:ext>
            </a:extLst>
          </p:cNvPr>
          <p:cNvSpPr txBox="1"/>
          <p:nvPr/>
        </p:nvSpPr>
        <p:spPr>
          <a:xfrm>
            <a:off x="5503620" y="-29197"/>
            <a:ext cx="6688380" cy="6705600"/>
          </a:xfrm>
          <a:prstGeom prst="rect">
            <a:avLst/>
          </a:prstGeom>
          <a:solidFill>
            <a:schemeClr val="tx1"/>
          </a:solidFill>
        </p:spPr>
        <p:txBody>
          <a:bodyPr wrap="square" rtlCol="0">
            <a:spAutoFit/>
          </a:bodyPr>
          <a:lstStyle/>
          <a:p>
            <a:endParaRPr lang="en-US" dirty="0"/>
          </a:p>
        </p:txBody>
      </p:sp>
      <p:sp>
        <p:nvSpPr>
          <p:cNvPr id="5" name="TextBox 4">
            <a:extLst>
              <a:ext uri="{FF2B5EF4-FFF2-40B4-BE49-F238E27FC236}">
                <a16:creationId xmlns:a16="http://schemas.microsoft.com/office/drawing/2014/main" id="{CBC8827F-1BD4-46DD-A404-CD9F9D1175C0}"/>
              </a:ext>
            </a:extLst>
          </p:cNvPr>
          <p:cNvSpPr txBox="1"/>
          <p:nvPr/>
        </p:nvSpPr>
        <p:spPr>
          <a:xfrm>
            <a:off x="6096000" y="181597"/>
            <a:ext cx="5238750" cy="523220"/>
          </a:xfrm>
          <a:prstGeom prst="rect">
            <a:avLst/>
          </a:prstGeom>
          <a:noFill/>
        </p:spPr>
        <p:txBody>
          <a:bodyPr wrap="square" rtlCol="0">
            <a:spAutoFit/>
          </a:bodyPr>
          <a:lstStyle/>
          <a:p>
            <a:r>
              <a:rPr lang="en-US" sz="2800" b="1" dirty="0">
                <a:solidFill>
                  <a:schemeClr val="bg1"/>
                </a:solidFill>
                <a:latin typeface="Source Sans Pro" panose="020B0503030403020204" pitchFamily="34" charset="0"/>
                <a:ea typeface="Source Sans Pro" panose="020B0503030403020204" pitchFamily="34" charset="0"/>
              </a:rPr>
              <a:t>Crystal Meth Short Term Effects</a:t>
            </a:r>
          </a:p>
        </p:txBody>
      </p:sp>
      <p:sp>
        <p:nvSpPr>
          <p:cNvPr id="7" name="TextBox 6">
            <a:extLst>
              <a:ext uri="{FF2B5EF4-FFF2-40B4-BE49-F238E27FC236}">
                <a16:creationId xmlns:a16="http://schemas.microsoft.com/office/drawing/2014/main" id="{CB70E453-C732-417D-9C59-E0F48B105B71}"/>
              </a:ext>
            </a:extLst>
          </p:cNvPr>
          <p:cNvSpPr txBox="1"/>
          <p:nvPr/>
        </p:nvSpPr>
        <p:spPr>
          <a:xfrm>
            <a:off x="6400800" y="1622193"/>
            <a:ext cx="5361709" cy="5816977"/>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bg1"/>
                </a:solidFill>
              </a:rPr>
              <a:t>Loss of appetite</a:t>
            </a:r>
          </a:p>
          <a:p>
            <a:pPr marL="285750" indent="-285750">
              <a:buFont typeface="Arial" panose="020B0604020202020204" pitchFamily="34" charset="0"/>
              <a:buChar char="•"/>
            </a:pPr>
            <a:endParaRPr lang="en-US" sz="2400" dirty="0">
              <a:solidFill>
                <a:schemeClr val="bg1"/>
              </a:solidFill>
            </a:endParaRPr>
          </a:p>
          <a:p>
            <a:pPr marL="285750" indent="-285750">
              <a:buFont typeface="Arial" panose="020B0604020202020204" pitchFamily="34" charset="0"/>
              <a:buChar char="•"/>
            </a:pPr>
            <a:r>
              <a:rPr lang="en-US" sz="2400" dirty="0">
                <a:solidFill>
                  <a:schemeClr val="bg1"/>
                </a:solidFill>
              </a:rPr>
              <a:t>Increased heart rate, blood pressure, body temperature</a:t>
            </a:r>
          </a:p>
          <a:p>
            <a:pPr marL="285750" indent="-285750">
              <a:buFont typeface="Arial" panose="020B0604020202020204" pitchFamily="34" charset="0"/>
              <a:buChar char="•"/>
            </a:pPr>
            <a:endParaRPr lang="en-US" sz="2400" dirty="0">
              <a:solidFill>
                <a:schemeClr val="bg1"/>
              </a:solidFill>
            </a:endParaRPr>
          </a:p>
          <a:p>
            <a:pPr marL="285750" indent="-285750">
              <a:buFont typeface="Arial" panose="020B0604020202020204" pitchFamily="34" charset="0"/>
              <a:buChar char="•"/>
            </a:pPr>
            <a:r>
              <a:rPr lang="en-US" sz="2400" dirty="0">
                <a:solidFill>
                  <a:schemeClr val="bg1"/>
                </a:solidFill>
              </a:rPr>
              <a:t>Dilated pupils</a:t>
            </a:r>
          </a:p>
          <a:p>
            <a:pPr marL="285750" indent="-285750">
              <a:buFont typeface="Arial" panose="020B0604020202020204" pitchFamily="34" charset="0"/>
              <a:buChar char="•"/>
            </a:pPr>
            <a:endParaRPr lang="en-US" sz="2400" dirty="0">
              <a:solidFill>
                <a:schemeClr val="bg1"/>
              </a:solidFill>
            </a:endParaRPr>
          </a:p>
          <a:p>
            <a:pPr marL="285750" indent="-285750">
              <a:buFont typeface="Arial" panose="020B0604020202020204" pitchFamily="34" charset="0"/>
              <a:buChar char="•"/>
            </a:pPr>
            <a:r>
              <a:rPr lang="en-US" sz="2400" dirty="0">
                <a:solidFill>
                  <a:schemeClr val="bg1"/>
                </a:solidFill>
              </a:rPr>
              <a:t>Disturbed sleep patterns</a:t>
            </a:r>
          </a:p>
          <a:p>
            <a:pPr marL="285750" indent="-285750">
              <a:buFont typeface="Arial" panose="020B0604020202020204" pitchFamily="34" charset="0"/>
              <a:buChar char="•"/>
            </a:pPr>
            <a:endParaRPr lang="en-US" sz="2400" dirty="0">
              <a:solidFill>
                <a:schemeClr val="bg1"/>
              </a:solidFill>
            </a:endParaRPr>
          </a:p>
          <a:p>
            <a:pPr marL="285750" indent="-285750">
              <a:buFont typeface="Arial" panose="020B0604020202020204" pitchFamily="34" charset="0"/>
              <a:buChar char="•"/>
            </a:pPr>
            <a:r>
              <a:rPr lang="en-US" sz="2400" dirty="0">
                <a:solidFill>
                  <a:schemeClr val="bg1"/>
                </a:solidFill>
              </a:rPr>
              <a:t>Nausea</a:t>
            </a:r>
          </a:p>
          <a:p>
            <a:pPr marL="285750" indent="-285750">
              <a:buFont typeface="Arial" panose="020B0604020202020204" pitchFamily="34" charset="0"/>
              <a:buChar char="•"/>
            </a:pPr>
            <a:endParaRPr lang="en-US" sz="2400" dirty="0">
              <a:solidFill>
                <a:schemeClr val="bg1"/>
              </a:solidFill>
            </a:endParaRPr>
          </a:p>
          <a:p>
            <a:endParaRPr lang="en-US" dirty="0">
              <a:solidFill>
                <a:schemeClr val="bg1"/>
              </a:solidFill>
            </a:endParaRP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endParaRPr lang="en-US" dirty="0">
              <a:solidFill>
                <a:schemeClr val="bg1"/>
              </a:solidFill>
            </a:endParaRPr>
          </a:p>
        </p:txBody>
      </p:sp>
      <p:pic>
        <p:nvPicPr>
          <p:cNvPr id="8" name="Recorded Sound">
            <a:hlinkClick r:id="" action="ppaction://media"/>
            <a:extLst>
              <a:ext uri="{FF2B5EF4-FFF2-40B4-BE49-F238E27FC236}">
                <a16:creationId xmlns:a16="http://schemas.microsoft.com/office/drawing/2014/main" id="{FA3C0BC2-4B9A-45D9-BC6B-89037E24BFB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03528" y="5755820"/>
            <a:ext cx="609600" cy="609600"/>
          </a:xfrm>
          <a:prstGeom prst="rect">
            <a:avLst/>
          </a:prstGeom>
        </p:spPr>
      </p:pic>
    </p:spTree>
    <p:extLst>
      <p:ext uri="{BB962C8B-B14F-4D97-AF65-F5344CB8AC3E}">
        <p14:creationId xmlns:p14="http://schemas.microsoft.com/office/powerpoint/2010/main" val="2709538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99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5ED866B-701E-428F-B632-9E901E72A354}"/>
              </a:ext>
            </a:extLst>
          </p:cNvPr>
          <p:cNvSpPr txBox="1"/>
          <p:nvPr/>
        </p:nvSpPr>
        <p:spPr>
          <a:xfrm>
            <a:off x="5503620" y="-29197"/>
            <a:ext cx="6688380" cy="6705600"/>
          </a:xfrm>
          <a:prstGeom prst="rect">
            <a:avLst/>
          </a:prstGeom>
          <a:solidFill>
            <a:schemeClr val="tx1"/>
          </a:solidFill>
        </p:spPr>
        <p:txBody>
          <a:bodyPr wrap="square" rtlCol="0">
            <a:spAutoFit/>
          </a:bodyPr>
          <a:lstStyle/>
          <a:p>
            <a:endParaRPr lang="en-US" dirty="0"/>
          </a:p>
        </p:txBody>
      </p:sp>
      <p:sp>
        <p:nvSpPr>
          <p:cNvPr id="5" name="TextBox 4">
            <a:extLst>
              <a:ext uri="{FF2B5EF4-FFF2-40B4-BE49-F238E27FC236}">
                <a16:creationId xmlns:a16="http://schemas.microsoft.com/office/drawing/2014/main" id="{CBC8827F-1BD4-46DD-A404-CD9F9D1175C0}"/>
              </a:ext>
            </a:extLst>
          </p:cNvPr>
          <p:cNvSpPr txBox="1"/>
          <p:nvPr/>
        </p:nvSpPr>
        <p:spPr>
          <a:xfrm>
            <a:off x="6096000" y="181597"/>
            <a:ext cx="5238750" cy="523220"/>
          </a:xfrm>
          <a:prstGeom prst="rect">
            <a:avLst/>
          </a:prstGeom>
          <a:noFill/>
        </p:spPr>
        <p:txBody>
          <a:bodyPr wrap="square" rtlCol="0">
            <a:spAutoFit/>
          </a:bodyPr>
          <a:lstStyle/>
          <a:p>
            <a:r>
              <a:rPr lang="en-US" sz="2800" b="1" dirty="0">
                <a:solidFill>
                  <a:schemeClr val="bg1"/>
                </a:solidFill>
                <a:latin typeface="Source Sans Pro" panose="020B0503030403020204" pitchFamily="34" charset="0"/>
                <a:ea typeface="Source Sans Pro" panose="020B0503030403020204" pitchFamily="34" charset="0"/>
              </a:rPr>
              <a:t>Crystal Meth Short Term Effects</a:t>
            </a:r>
          </a:p>
        </p:txBody>
      </p:sp>
      <p:sp>
        <p:nvSpPr>
          <p:cNvPr id="7" name="TextBox 6">
            <a:extLst>
              <a:ext uri="{FF2B5EF4-FFF2-40B4-BE49-F238E27FC236}">
                <a16:creationId xmlns:a16="http://schemas.microsoft.com/office/drawing/2014/main" id="{CB70E453-C732-417D-9C59-E0F48B105B71}"/>
              </a:ext>
            </a:extLst>
          </p:cNvPr>
          <p:cNvSpPr txBox="1"/>
          <p:nvPr/>
        </p:nvSpPr>
        <p:spPr>
          <a:xfrm>
            <a:off x="6400800" y="1622193"/>
            <a:ext cx="5361709" cy="3785652"/>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bg1"/>
                </a:solidFill>
              </a:rPr>
              <a:t>Bazar, erratic sometimes violent behavior</a:t>
            </a:r>
          </a:p>
          <a:p>
            <a:pPr marL="285750" indent="-285750">
              <a:buFont typeface="Arial" panose="020B0604020202020204" pitchFamily="34" charset="0"/>
              <a:buChar char="•"/>
            </a:pPr>
            <a:endParaRPr lang="en-US" sz="2400" dirty="0">
              <a:solidFill>
                <a:schemeClr val="bg1"/>
              </a:solidFill>
            </a:endParaRPr>
          </a:p>
          <a:p>
            <a:pPr marL="285750" indent="-285750">
              <a:buFont typeface="Arial" panose="020B0604020202020204" pitchFamily="34" charset="0"/>
              <a:buChar char="•"/>
            </a:pPr>
            <a:r>
              <a:rPr lang="en-US" sz="2400" dirty="0">
                <a:solidFill>
                  <a:schemeClr val="bg1"/>
                </a:solidFill>
              </a:rPr>
              <a:t>Hallucinations, hyper-excitability, irritability</a:t>
            </a:r>
          </a:p>
          <a:p>
            <a:pPr marL="285750" indent="-285750">
              <a:buFont typeface="Arial" panose="020B0604020202020204" pitchFamily="34" charset="0"/>
              <a:buChar char="•"/>
            </a:pPr>
            <a:endParaRPr lang="en-US" sz="2400" dirty="0">
              <a:solidFill>
                <a:schemeClr val="bg1"/>
              </a:solidFill>
            </a:endParaRPr>
          </a:p>
          <a:p>
            <a:pPr marL="285750" indent="-285750">
              <a:buFont typeface="Arial" panose="020B0604020202020204" pitchFamily="34" charset="0"/>
              <a:buChar char="•"/>
            </a:pPr>
            <a:r>
              <a:rPr lang="en-US" sz="2400" dirty="0">
                <a:solidFill>
                  <a:schemeClr val="bg1"/>
                </a:solidFill>
              </a:rPr>
              <a:t>Panic and psychosis</a:t>
            </a:r>
          </a:p>
          <a:p>
            <a:pPr marL="285750" indent="-285750">
              <a:buFont typeface="Arial" panose="020B0604020202020204" pitchFamily="34" charset="0"/>
              <a:buChar char="•"/>
            </a:pPr>
            <a:endParaRPr lang="en-US" sz="2400" dirty="0">
              <a:solidFill>
                <a:schemeClr val="bg1"/>
              </a:solidFill>
            </a:endParaRPr>
          </a:p>
          <a:p>
            <a:pPr marL="285750" indent="-285750">
              <a:buFont typeface="Arial" panose="020B0604020202020204" pitchFamily="34" charset="0"/>
              <a:buChar char="•"/>
            </a:pPr>
            <a:r>
              <a:rPr lang="en-US" sz="2400" dirty="0">
                <a:solidFill>
                  <a:schemeClr val="bg1"/>
                </a:solidFill>
              </a:rPr>
              <a:t>Convulsions and seizures and death from high doses.</a:t>
            </a:r>
          </a:p>
        </p:txBody>
      </p:sp>
      <p:pic>
        <p:nvPicPr>
          <p:cNvPr id="2" name="Recorded Sound">
            <a:hlinkClick r:id="" action="ppaction://media"/>
            <a:extLst>
              <a:ext uri="{FF2B5EF4-FFF2-40B4-BE49-F238E27FC236}">
                <a16:creationId xmlns:a16="http://schemas.microsoft.com/office/drawing/2014/main" id="{4179D1BE-A449-4EBC-96C8-09BD3A3873D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29950" y="5715621"/>
            <a:ext cx="609600" cy="609600"/>
          </a:xfrm>
          <a:prstGeom prst="rect">
            <a:avLst/>
          </a:prstGeom>
        </p:spPr>
      </p:pic>
      <p:pic>
        <p:nvPicPr>
          <p:cNvPr id="8" name="Picture 7">
            <a:extLst>
              <a:ext uri="{FF2B5EF4-FFF2-40B4-BE49-F238E27FC236}">
                <a16:creationId xmlns:a16="http://schemas.microsoft.com/office/drawing/2014/main" id="{BF544E77-D3F6-4586-9501-1451808F659E}"/>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473" y="0"/>
            <a:ext cx="5649093" cy="6676403"/>
          </a:xfrm>
          <a:prstGeom prst="rect">
            <a:avLst/>
          </a:prstGeom>
        </p:spPr>
      </p:pic>
    </p:spTree>
    <p:extLst>
      <p:ext uri="{BB962C8B-B14F-4D97-AF65-F5344CB8AC3E}">
        <p14:creationId xmlns:p14="http://schemas.microsoft.com/office/powerpoint/2010/main" val="494223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5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5ED866B-701E-428F-B632-9E901E72A354}"/>
              </a:ext>
            </a:extLst>
          </p:cNvPr>
          <p:cNvSpPr txBox="1"/>
          <p:nvPr/>
        </p:nvSpPr>
        <p:spPr>
          <a:xfrm>
            <a:off x="5503620" y="-29197"/>
            <a:ext cx="6688380" cy="6705600"/>
          </a:xfrm>
          <a:prstGeom prst="rect">
            <a:avLst/>
          </a:prstGeom>
          <a:solidFill>
            <a:schemeClr val="tx1"/>
          </a:solidFill>
        </p:spPr>
        <p:txBody>
          <a:bodyPr wrap="square" rtlCol="0">
            <a:spAutoFit/>
          </a:bodyPr>
          <a:lstStyle/>
          <a:p>
            <a:endParaRPr lang="en-US" dirty="0"/>
          </a:p>
        </p:txBody>
      </p:sp>
      <p:sp>
        <p:nvSpPr>
          <p:cNvPr id="5" name="TextBox 4">
            <a:extLst>
              <a:ext uri="{FF2B5EF4-FFF2-40B4-BE49-F238E27FC236}">
                <a16:creationId xmlns:a16="http://schemas.microsoft.com/office/drawing/2014/main" id="{CBC8827F-1BD4-46DD-A404-CD9F9D1175C0}"/>
              </a:ext>
            </a:extLst>
          </p:cNvPr>
          <p:cNvSpPr txBox="1"/>
          <p:nvPr/>
        </p:nvSpPr>
        <p:spPr>
          <a:xfrm>
            <a:off x="6096000" y="181597"/>
            <a:ext cx="5238750" cy="523220"/>
          </a:xfrm>
          <a:prstGeom prst="rect">
            <a:avLst/>
          </a:prstGeom>
          <a:noFill/>
        </p:spPr>
        <p:txBody>
          <a:bodyPr wrap="square" rtlCol="0">
            <a:spAutoFit/>
          </a:bodyPr>
          <a:lstStyle/>
          <a:p>
            <a:r>
              <a:rPr lang="en-US" sz="2800" b="1" dirty="0">
                <a:solidFill>
                  <a:schemeClr val="bg1"/>
                </a:solidFill>
                <a:latin typeface="Source Sans Pro" panose="020B0503030403020204" pitchFamily="34" charset="0"/>
                <a:ea typeface="Source Sans Pro" panose="020B0503030403020204" pitchFamily="34" charset="0"/>
              </a:rPr>
              <a:t>Crystal Meth Long Term Effects</a:t>
            </a:r>
          </a:p>
        </p:txBody>
      </p:sp>
      <p:sp>
        <p:nvSpPr>
          <p:cNvPr id="7" name="TextBox 6">
            <a:extLst>
              <a:ext uri="{FF2B5EF4-FFF2-40B4-BE49-F238E27FC236}">
                <a16:creationId xmlns:a16="http://schemas.microsoft.com/office/drawing/2014/main" id="{CB70E453-C732-417D-9C59-E0F48B105B71}"/>
              </a:ext>
            </a:extLst>
          </p:cNvPr>
          <p:cNvSpPr txBox="1"/>
          <p:nvPr/>
        </p:nvSpPr>
        <p:spPr>
          <a:xfrm>
            <a:off x="6359236" y="1044092"/>
            <a:ext cx="5361709" cy="5632311"/>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bg1"/>
                </a:solidFill>
                <a:latin typeface="Source Sans Pro" panose="020B0503030403020204" pitchFamily="34" charset="0"/>
                <a:ea typeface="Source Sans Pro" panose="020B0503030403020204" pitchFamily="34" charset="0"/>
              </a:rPr>
              <a:t>Permit damage to blood vessels that cause brain damage, heart attacks and strokes.</a:t>
            </a:r>
          </a:p>
          <a:p>
            <a:pPr marL="285750" indent="-285750">
              <a:buFont typeface="Arial" panose="020B0604020202020204" pitchFamily="34" charset="0"/>
              <a:buChar char="•"/>
            </a:pPr>
            <a:endParaRPr lang="en-US" sz="2400" dirty="0">
              <a:solidFill>
                <a:schemeClr val="bg1"/>
              </a:solidFill>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US" sz="2400" dirty="0">
                <a:solidFill>
                  <a:schemeClr val="bg1"/>
                </a:solidFill>
                <a:latin typeface="Source Sans Pro" panose="020B0503030403020204" pitchFamily="34" charset="0"/>
                <a:ea typeface="Source Sans Pro" panose="020B0503030403020204" pitchFamily="34" charset="0"/>
              </a:rPr>
              <a:t>Liver, Kidney and lung disease</a:t>
            </a:r>
          </a:p>
          <a:p>
            <a:pPr marL="285750" indent="-285750">
              <a:buFont typeface="Arial" panose="020B0604020202020204" pitchFamily="34" charset="0"/>
              <a:buChar char="•"/>
            </a:pPr>
            <a:endParaRPr lang="en-US" sz="2400" dirty="0">
              <a:solidFill>
                <a:schemeClr val="bg1"/>
              </a:solidFill>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US" sz="2400" dirty="0">
                <a:solidFill>
                  <a:schemeClr val="bg1"/>
                </a:solidFill>
                <a:latin typeface="Source Sans Pro" panose="020B0503030403020204" pitchFamily="34" charset="0"/>
                <a:ea typeface="Source Sans Pro" panose="020B0503030403020204" pitchFamily="34" charset="0"/>
              </a:rPr>
              <a:t>Tissue nose damage if snorted</a:t>
            </a:r>
          </a:p>
          <a:p>
            <a:pPr marL="285750" indent="-285750">
              <a:buFont typeface="Arial" panose="020B0604020202020204" pitchFamily="34" charset="0"/>
              <a:buChar char="•"/>
            </a:pPr>
            <a:endParaRPr lang="en-US" sz="2400" dirty="0">
              <a:solidFill>
                <a:schemeClr val="bg1"/>
              </a:solidFill>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US" sz="2400" dirty="0">
                <a:solidFill>
                  <a:schemeClr val="bg1"/>
                </a:solidFill>
                <a:latin typeface="Source Sans Pro" panose="020B0503030403020204" pitchFamily="34" charset="0"/>
                <a:ea typeface="Source Sans Pro" panose="020B0503030403020204" pitchFamily="34" charset="0"/>
              </a:rPr>
              <a:t>Respiratory problems if smoked</a:t>
            </a:r>
          </a:p>
          <a:p>
            <a:pPr marL="285750" indent="-285750">
              <a:buFont typeface="Arial" panose="020B0604020202020204" pitchFamily="34" charset="0"/>
              <a:buChar char="•"/>
            </a:pPr>
            <a:endParaRPr lang="en-US" sz="2400" dirty="0">
              <a:solidFill>
                <a:schemeClr val="bg1"/>
              </a:solidFill>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US" sz="2400" dirty="0">
                <a:solidFill>
                  <a:schemeClr val="bg1"/>
                </a:solidFill>
                <a:latin typeface="Source Sans Pro" panose="020B0503030403020204" pitchFamily="34" charset="0"/>
                <a:ea typeface="Source Sans Pro" panose="020B0503030403020204" pitchFamily="34" charset="0"/>
              </a:rPr>
              <a:t>Infections if injected</a:t>
            </a:r>
          </a:p>
          <a:p>
            <a:pPr marL="285750" indent="-285750">
              <a:buFont typeface="Arial" panose="020B0604020202020204" pitchFamily="34" charset="0"/>
              <a:buChar char="•"/>
            </a:pPr>
            <a:endParaRPr lang="en-US" sz="2400" dirty="0">
              <a:solidFill>
                <a:schemeClr val="bg1"/>
              </a:solidFill>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US" sz="2400" dirty="0">
                <a:solidFill>
                  <a:schemeClr val="bg1"/>
                </a:solidFill>
                <a:latin typeface="Source Sans Pro" panose="020B0503030403020204" pitchFamily="34" charset="0"/>
                <a:ea typeface="Source Sans Pro" panose="020B0503030403020204" pitchFamily="34" charset="0"/>
              </a:rPr>
              <a:t>Malnutrition and weight loss</a:t>
            </a:r>
          </a:p>
          <a:p>
            <a:pPr marL="285750" indent="-285750">
              <a:buFont typeface="Arial" panose="020B0604020202020204" pitchFamily="34" charset="0"/>
              <a:buChar char="•"/>
            </a:pPr>
            <a:endParaRPr lang="en-US" sz="2400" dirty="0">
              <a:solidFill>
                <a:schemeClr val="bg1"/>
              </a:solidFill>
            </a:endParaRPr>
          </a:p>
          <a:p>
            <a:pPr marL="285750" indent="-285750">
              <a:buFont typeface="Arial" panose="020B0604020202020204" pitchFamily="34" charset="0"/>
              <a:buChar char="•"/>
            </a:pPr>
            <a:endParaRPr lang="en-US" sz="2400" dirty="0">
              <a:solidFill>
                <a:schemeClr val="bg1"/>
              </a:solidFill>
            </a:endParaRPr>
          </a:p>
        </p:txBody>
      </p:sp>
      <p:pic>
        <p:nvPicPr>
          <p:cNvPr id="6" name="Picture 5">
            <a:extLst>
              <a:ext uri="{FF2B5EF4-FFF2-40B4-BE49-F238E27FC236}">
                <a16:creationId xmlns:a16="http://schemas.microsoft.com/office/drawing/2014/main" id="{F3DD2F2A-76FF-4E5C-8104-1BDF81750921}"/>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020" y="0"/>
            <a:ext cx="5235600" cy="6676403"/>
          </a:xfrm>
          <a:prstGeom prst="rect">
            <a:avLst/>
          </a:prstGeom>
        </p:spPr>
      </p:pic>
      <p:pic>
        <p:nvPicPr>
          <p:cNvPr id="10" name="Recorded Sound">
            <a:hlinkClick r:id="" action="ppaction://media"/>
            <a:extLst>
              <a:ext uri="{FF2B5EF4-FFF2-40B4-BE49-F238E27FC236}">
                <a16:creationId xmlns:a16="http://schemas.microsoft.com/office/drawing/2014/main" id="{7E2DC5EB-1429-4641-B153-9C15AE8DF7F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11345" y="5813908"/>
            <a:ext cx="609600" cy="609600"/>
          </a:xfrm>
          <a:prstGeom prst="rect">
            <a:avLst/>
          </a:prstGeom>
        </p:spPr>
      </p:pic>
      <p:sp>
        <p:nvSpPr>
          <p:cNvPr id="2" name="TextBox 1">
            <a:extLst>
              <a:ext uri="{FF2B5EF4-FFF2-40B4-BE49-F238E27FC236}">
                <a16:creationId xmlns:a16="http://schemas.microsoft.com/office/drawing/2014/main" id="{9EEBB000-1755-40CE-9E8F-148D98AFCA43}"/>
              </a:ext>
            </a:extLst>
          </p:cNvPr>
          <p:cNvSpPr txBox="1"/>
          <p:nvPr/>
        </p:nvSpPr>
        <p:spPr>
          <a:xfrm>
            <a:off x="9040090" y="4359966"/>
            <a:ext cx="983425" cy="734529"/>
          </a:xfrm>
          <a:prstGeom prst="rect">
            <a:avLst/>
          </a:prstGeom>
          <a:solidFill>
            <a:schemeClr val="tx1"/>
          </a:solidFill>
        </p:spPr>
        <p:txBody>
          <a:bodyPr wrap="square" rtlCol="0">
            <a:spAutoFit/>
          </a:bodyPr>
          <a:lstStyle/>
          <a:p>
            <a:endParaRPr lang="en-US" dirty="0"/>
          </a:p>
        </p:txBody>
      </p:sp>
    </p:spTree>
    <p:extLst>
      <p:ext uri="{BB962C8B-B14F-4D97-AF65-F5344CB8AC3E}">
        <p14:creationId xmlns:p14="http://schemas.microsoft.com/office/powerpoint/2010/main" val="643040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80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5ED866B-701E-428F-B632-9E901E72A354}"/>
              </a:ext>
            </a:extLst>
          </p:cNvPr>
          <p:cNvSpPr txBox="1"/>
          <p:nvPr/>
        </p:nvSpPr>
        <p:spPr>
          <a:xfrm>
            <a:off x="5503620" y="-29197"/>
            <a:ext cx="6688380" cy="6705600"/>
          </a:xfrm>
          <a:prstGeom prst="rect">
            <a:avLst/>
          </a:prstGeom>
          <a:solidFill>
            <a:schemeClr val="tx1"/>
          </a:solidFill>
        </p:spPr>
        <p:txBody>
          <a:bodyPr wrap="square" rtlCol="0">
            <a:spAutoFit/>
          </a:bodyPr>
          <a:lstStyle/>
          <a:p>
            <a:endParaRPr lang="en-US" dirty="0"/>
          </a:p>
        </p:txBody>
      </p:sp>
      <p:sp>
        <p:nvSpPr>
          <p:cNvPr id="5" name="TextBox 4">
            <a:extLst>
              <a:ext uri="{FF2B5EF4-FFF2-40B4-BE49-F238E27FC236}">
                <a16:creationId xmlns:a16="http://schemas.microsoft.com/office/drawing/2014/main" id="{CBC8827F-1BD4-46DD-A404-CD9F9D1175C0}"/>
              </a:ext>
            </a:extLst>
          </p:cNvPr>
          <p:cNvSpPr txBox="1"/>
          <p:nvPr/>
        </p:nvSpPr>
        <p:spPr>
          <a:xfrm>
            <a:off x="6096000" y="181597"/>
            <a:ext cx="5238750" cy="523220"/>
          </a:xfrm>
          <a:prstGeom prst="rect">
            <a:avLst/>
          </a:prstGeom>
          <a:noFill/>
        </p:spPr>
        <p:txBody>
          <a:bodyPr wrap="square" rtlCol="0">
            <a:spAutoFit/>
          </a:bodyPr>
          <a:lstStyle/>
          <a:p>
            <a:r>
              <a:rPr lang="en-US" sz="2800" b="1" dirty="0">
                <a:solidFill>
                  <a:schemeClr val="bg1"/>
                </a:solidFill>
                <a:latin typeface="Source Sans Pro" panose="020B0503030403020204" pitchFamily="34" charset="0"/>
                <a:ea typeface="Source Sans Pro" panose="020B0503030403020204" pitchFamily="34" charset="0"/>
              </a:rPr>
              <a:t>Crystal Meth Long Term Effects</a:t>
            </a:r>
          </a:p>
        </p:txBody>
      </p:sp>
      <p:sp>
        <p:nvSpPr>
          <p:cNvPr id="7" name="TextBox 6">
            <a:extLst>
              <a:ext uri="{FF2B5EF4-FFF2-40B4-BE49-F238E27FC236}">
                <a16:creationId xmlns:a16="http://schemas.microsoft.com/office/drawing/2014/main" id="{CB70E453-C732-417D-9C59-E0F48B105B71}"/>
              </a:ext>
            </a:extLst>
          </p:cNvPr>
          <p:cNvSpPr txBox="1"/>
          <p:nvPr/>
        </p:nvSpPr>
        <p:spPr>
          <a:xfrm>
            <a:off x="6359236" y="1044092"/>
            <a:ext cx="5361709" cy="7109639"/>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bg1"/>
                </a:solidFill>
                <a:latin typeface="Source Sans Pro" panose="020B0503030403020204" pitchFamily="34" charset="0"/>
                <a:ea typeface="Source Sans Pro" panose="020B0503030403020204" pitchFamily="34" charset="0"/>
              </a:rPr>
              <a:t>Severe tooth decay</a:t>
            </a:r>
          </a:p>
          <a:p>
            <a:pPr marL="285750" indent="-285750">
              <a:buFont typeface="Arial" panose="020B0604020202020204" pitchFamily="34" charset="0"/>
              <a:buChar char="•"/>
            </a:pPr>
            <a:endParaRPr lang="en-US" sz="2400" dirty="0">
              <a:solidFill>
                <a:schemeClr val="bg1"/>
              </a:solidFill>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US" sz="2400" dirty="0">
                <a:solidFill>
                  <a:schemeClr val="bg1"/>
                </a:solidFill>
                <a:latin typeface="Source Sans Pro" panose="020B0503030403020204" pitchFamily="34" charset="0"/>
                <a:ea typeface="Source Sans Pro" panose="020B0503030403020204" pitchFamily="34" charset="0"/>
              </a:rPr>
              <a:t>Disorientation, loss of interests, confusion and exhaustion</a:t>
            </a:r>
          </a:p>
          <a:p>
            <a:pPr marL="285750" indent="-285750">
              <a:buFont typeface="Arial" panose="020B0604020202020204" pitchFamily="34" charset="0"/>
              <a:buChar char="•"/>
            </a:pPr>
            <a:endParaRPr lang="en-US" sz="2400" dirty="0">
              <a:solidFill>
                <a:schemeClr val="bg1"/>
              </a:solidFill>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US" sz="2400" dirty="0">
                <a:solidFill>
                  <a:schemeClr val="bg1"/>
                </a:solidFill>
                <a:latin typeface="Source Sans Pro" panose="020B0503030403020204" pitchFamily="34" charset="0"/>
                <a:ea typeface="Source Sans Pro" panose="020B0503030403020204" pitchFamily="34" charset="0"/>
              </a:rPr>
              <a:t>Strong psychological dependence</a:t>
            </a:r>
          </a:p>
          <a:p>
            <a:pPr marL="285750" indent="-285750">
              <a:buFont typeface="Arial" panose="020B0604020202020204" pitchFamily="34" charset="0"/>
              <a:buChar char="•"/>
            </a:pPr>
            <a:endParaRPr lang="en-US" sz="2400" dirty="0">
              <a:solidFill>
                <a:schemeClr val="bg1"/>
              </a:solidFill>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US" sz="2400" dirty="0">
                <a:solidFill>
                  <a:schemeClr val="bg1"/>
                </a:solidFill>
                <a:latin typeface="Source Sans Pro" panose="020B0503030403020204" pitchFamily="34" charset="0"/>
                <a:ea typeface="Source Sans Pro" panose="020B0503030403020204" pitchFamily="34" charset="0"/>
              </a:rPr>
              <a:t>Psychosis</a:t>
            </a:r>
          </a:p>
          <a:p>
            <a:pPr marL="285750" indent="-285750">
              <a:buFont typeface="Arial" panose="020B0604020202020204" pitchFamily="34" charset="0"/>
              <a:buChar char="•"/>
            </a:pPr>
            <a:endParaRPr lang="en-US" sz="2400" dirty="0">
              <a:solidFill>
                <a:schemeClr val="bg1"/>
              </a:solidFill>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US" sz="2400" dirty="0">
                <a:solidFill>
                  <a:schemeClr val="bg1"/>
                </a:solidFill>
                <a:latin typeface="Source Sans Pro" panose="020B0503030403020204" pitchFamily="34" charset="0"/>
                <a:ea typeface="Source Sans Pro" panose="020B0503030403020204" pitchFamily="34" charset="0"/>
              </a:rPr>
              <a:t>Depression</a:t>
            </a:r>
          </a:p>
          <a:p>
            <a:pPr marL="285750" indent="-285750">
              <a:buFont typeface="Arial" panose="020B0604020202020204" pitchFamily="34" charset="0"/>
              <a:buChar char="•"/>
            </a:pPr>
            <a:endParaRPr lang="en-US" sz="2400" dirty="0">
              <a:solidFill>
                <a:schemeClr val="bg1"/>
              </a:solidFill>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US" sz="2400" dirty="0">
                <a:solidFill>
                  <a:schemeClr val="bg1"/>
                </a:solidFill>
                <a:latin typeface="Source Sans Pro" panose="020B0503030403020204" pitchFamily="34" charset="0"/>
                <a:ea typeface="Source Sans Pro" panose="020B0503030403020204" pitchFamily="34" charset="0"/>
              </a:rPr>
              <a:t>Damage to the brain like Alzheimer's.</a:t>
            </a:r>
          </a:p>
          <a:p>
            <a:pPr marL="285750" indent="-285750">
              <a:buFont typeface="Arial" panose="020B0604020202020204" pitchFamily="34" charset="0"/>
              <a:buChar char="•"/>
            </a:pPr>
            <a:endParaRPr lang="en-US" sz="2400" dirty="0">
              <a:solidFill>
                <a:schemeClr val="bg1"/>
              </a:solidFill>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endParaRPr lang="en-US" sz="2400" dirty="0">
              <a:solidFill>
                <a:schemeClr val="bg1"/>
              </a:solidFill>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endParaRPr lang="en-US" sz="2400" dirty="0">
              <a:solidFill>
                <a:schemeClr val="bg1"/>
              </a:solidFill>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endParaRPr lang="en-US" sz="2400" dirty="0">
              <a:solidFill>
                <a:schemeClr val="bg1"/>
              </a:solidFill>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endParaRPr lang="en-US" sz="2400" dirty="0">
              <a:solidFill>
                <a:schemeClr val="bg1"/>
              </a:solidFill>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endParaRPr lang="en-US" sz="2400" dirty="0">
              <a:solidFill>
                <a:schemeClr val="bg1"/>
              </a:solidFill>
            </a:endParaRPr>
          </a:p>
          <a:p>
            <a:pPr marL="285750" indent="-285750">
              <a:buFont typeface="Arial" panose="020B0604020202020204" pitchFamily="34" charset="0"/>
              <a:buChar char="•"/>
            </a:pPr>
            <a:endParaRPr lang="en-US" sz="2400" dirty="0">
              <a:solidFill>
                <a:schemeClr val="bg1"/>
              </a:solidFill>
            </a:endParaRPr>
          </a:p>
        </p:txBody>
      </p:sp>
      <p:pic>
        <p:nvPicPr>
          <p:cNvPr id="3" name="Picture 2" descr="A picture containing food, sweet, eaten, dessert&#10;&#10;Description automatically generated">
            <a:extLst>
              <a:ext uri="{FF2B5EF4-FFF2-40B4-BE49-F238E27FC236}">
                <a16:creationId xmlns:a16="http://schemas.microsoft.com/office/drawing/2014/main" id="{28776CB7-773D-4678-A1B3-A9B9E7E463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619" y="0"/>
            <a:ext cx="5619239" cy="6676403"/>
          </a:xfrm>
          <a:prstGeom prst="rect">
            <a:avLst/>
          </a:prstGeom>
        </p:spPr>
      </p:pic>
      <p:pic>
        <p:nvPicPr>
          <p:cNvPr id="10" name="Recorded Sound">
            <a:hlinkClick r:id="" action="ppaction://media"/>
            <a:extLst>
              <a:ext uri="{FF2B5EF4-FFF2-40B4-BE49-F238E27FC236}">
                <a16:creationId xmlns:a16="http://schemas.microsoft.com/office/drawing/2014/main" id="{DDDC7A99-0016-4890-A3FD-8F3564C3841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34750" y="5813908"/>
            <a:ext cx="609600" cy="609600"/>
          </a:xfrm>
          <a:prstGeom prst="rect">
            <a:avLst/>
          </a:prstGeom>
        </p:spPr>
      </p:pic>
    </p:spTree>
    <p:extLst>
      <p:ext uri="{BB962C8B-B14F-4D97-AF65-F5344CB8AC3E}">
        <p14:creationId xmlns:p14="http://schemas.microsoft.com/office/powerpoint/2010/main" val="3028291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8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Truth About Drugs Documentary: Ecstasy">
            <a:hlinkClick r:id="" action="ppaction://media"/>
            <a:extLst>
              <a:ext uri="{FF2B5EF4-FFF2-40B4-BE49-F238E27FC236}">
                <a16:creationId xmlns:a16="http://schemas.microsoft.com/office/drawing/2014/main" id="{512ACDC4-D892-4D04-A39E-02B8BF563816}"/>
              </a:ext>
            </a:extLst>
          </p:cNvPr>
          <p:cNvPicPr>
            <a:picLocks noRot="1" noChangeAspect="1"/>
          </p:cNvPicPr>
          <p:nvPr>
            <a:videoFile r:link="rId1"/>
          </p:nvPr>
        </p:nvPicPr>
        <p:blipFill>
          <a:blip r:embed="rId3"/>
          <a:stretch>
            <a:fillRect/>
          </a:stretch>
        </p:blipFill>
        <p:spPr>
          <a:xfrm>
            <a:off x="1434872" y="1160673"/>
            <a:ext cx="9037866" cy="4908155"/>
          </a:xfrm>
          <a:prstGeom prst="rect">
            <a:avLst/>
          </a:prstGeom>
        </p:spPr>
      </p:pic>
      <p:sp>
        <p:nvSpPr>
          <p:cNvPr id="3" name="TextBox 2">
            <a:extLst>
              <a:ext uri="{FF2B5EF4-FFF2-40B4-BE49-F238E27FC236}">
                <a16:creationId xmlns:a16="http://schemas.microsoft.com/office/drawing/2014/main" id="{10CB2C4D-5E6E-4DFF-8F14-4FCB59ED3D49}"/>
              </a:ext>
            </a:extLst>
          </p:cNvPr>
          <p:cNvSpPr txBox="1"/>
          <p:nvPr/>
        </p:nvSpPr>
        <p:spPr>
          <a:xfrm>
            <a:off x="1306285" y="126946"/>
            <a:ext cx="9521371" cy="830997"/>
          </a:xfrm>
          <a:prstGeom prst="rect">
            <a:avLst/>
          </a:prstGeom>
          <a:solidFill>
            <a:srgbClr val="FF0000"/>
          </a:solidFill>
        </p:spPr>
        <p:txBody>
          <a:bodyPr wrap="square" rtlCol="0">
            <a:spAutoFit/>
          </a:bodyPr>
          <a:lstStyle/>
          <a:p>
            <a:pPr algn="ctr"/>
            <a:r>
              <a:rPr lang="en-US" sz="4800" b="1" dirty="0">
                <a:latin typeface="Source Sans Pro" panose="020B0503030403020204" pitchFamily="34" charset="0"/>
                <a:ea typeface="Source Sans Pro" panose="020B0503030403020204" pitchFamily="34" charset="0"/>
              </a:rPr>
              <a:t>Ecstasy</a:t>
            </a:r>
          </a:p>
        </p:txBody>
      </p:sp>
      <p:sp>
        <p:nvSpPr>
          <p:cNvPr id="4" name="TextBox 3">
            <a:extLst>
              <a:ext uri="{FF2B5EF4-FFF2-40B4-BE49-F238E27FC236}">
                <a16:creationId xmlns:a16="http://schemas.microsoft.com/office/drawing/2014/main" id="{5930E331-CE98-4C45-A4BE-28AA0A89396E}"/>
              </a:ext>
            </a:extLst>
          </p:cNvPr>
          <p:cNvSpPr txBox="1"/>
          <p:nvPr/>
        </p:nvSpPr>
        <p:spPr>
          <a:xfrm>
            <a:off x="6715126" y="6271558"/>
            <a:ext cx="3929062" cy="369332"/>
          </a:xfrm>
          <a:prstGeom prst="rect">
            <a:avLst/>
          </a:prstGeom>
          <a:noFill/>
        </p:spPr>
        <p:txBody>
          <a:bodyPr wrap="square" rtlCol="0">
            <a:spAutoFit/>
          </a:bodyPr>
          <a:lstStyle/>
          <a:p>
            <a:r>
              <a:rPr lang="en-US"/>
              <a:t>https://youtu.be/2J8ORsBuM5U</a:t>
            </a:r>
            <a:endParaRPr lang="en-US" dirty="0"/>
          </a:p>
        </p:txBody>
      </p:sp>
    </p:spTree>
    <p:extLst>
      <p:ext uri="{BB962C8B-B14F-4D97-AF65-F5344CB8AC3E}">
        <p14:creationId xmlns:p14="http://schemas.microsoft.com/office/powerpoint/2010/main" val="2651739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9B0F7D69-D93C-4C38-A23D-76E000D691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6422" cy="6858000"/>
          </a:xfrm>
          <a:custGeom>
            <a:avLst/>
            <a:gdLst/>
            <a:ahLst/>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29BA1798-17F7-4F80-A991-C449074B18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6422" cy="6858000"/>
          </a:xfrm>
          <a:custGeom>
            <a:avLst/>
            <a:gdLst/>
            <a:ahLst/>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8CD419D4-EA9D-42D9-BF62-B07F0B7B67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5409" y="0"/>
            <a:ext cx="2529723" cy="6858000"/>
          </a:xfrm>
          <a:custGeom>
            <a:avLst/>
            <a:gdLst/>
            <a:ahLst/>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9" name="Freeform: Shape 18">
            <a:extLst>
              <a:ext uri="{FF2B5EF4-FFF2-40B4-BE49-F238E27FC236}">
                <a16:creationId xmlns:a16="http://schemas.microsoft.com/office/drawing/2014/main" id="{1C6FEC9B-9608-4181-A9E5-A1B80E720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402" y="0"/>
            <a:ext cx="2536434" cy="6858000"/>
          </a:xfrm>
          <a:custGeom>
            <a:avLst/>
            <a:gdLst/>
            <a:ahLst/>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1" name="Freeform: Shape 20">
            <a:extLst>
              <a:ext uri="{FF2B5EF4-FFF2-40B4-BE49-F238E27FC236}">
                <a16:creationId xmlns:a16="http://schemas.microsoft.com/office/drawing/2014/main" id="{AB1564ED-F26F-451D-97D6-A6EC3E83FD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4161" y="0"/>
            <a:ext cx="2261351" cy="6858000"/>
          </a:xfrm>
          <a:custGeom>
            <a:avLst/>
            <a:gdLst/>
            <a:ahLst/>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3" name="Freeform: Shape 22">
            <a:extLst>
              <a:ext uri="{FF2B5EF4-FFF2-40B4-BE49-F238E27FC236}">
                <a16:creationId xmlns:a16="http://schemas.microsoft.com/office/drawing/2014/main" id="{AA4342DD-7680-4127-930E-CCB5085E3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6422" cy="6858000"/>
          </a:xfrm>
          <a:custGeom>
            <a:avLst/>
            <a:gdLst/>
            <a:ahLst/>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5" name="Freeform: Shape 24">
            <a:extLst>
              <a:ext uri="{FF2B5EF4-FFF2-40B4-BE49-F238E27FC236}">
                <a16:creationId xmlns:a16="http://schemas.microsoft.com/office/drawing/2014/main" id="{F1FF0434-7F50-41AF-93EE-7466DED915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5409" y="0"/>
            <a:ext cx="2529723" cy="6858000"/>
          </a:xfrm>
          <a:custGeom>
            <a:avLst/>
            <a:gdLst/>
            <a:ahLst/>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7" name="Freeform: Shape 26">
            <a:extLst>
              <a:ext uri="{FF2B5EF4-FFF2-40B4-BE49-F238E27FC236}">
                <a16:creationId xmlns:a16="http://schemas.microsoft.com/office/drawing/2014/main" id="{217ADE80-AC1E-4A7D-916F-75AF3D3F3F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402" y="0"/>
            <a:ext cx="2536434" cy="6858000"/>
          </a:xfrm>
          <a:custGeom>
            <a:avLst/>
            <a:gdLst/>
            <a:ahLst/>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9" name="Freeform: Shape 28">
            <a:extLst>
              <a:ext uri="{FF2B5EF4-FFF2-40B4-BE49-F238E27FC236}">
                <a16:creationId xmlns:a16="http://schemas.microsoft.com/office/drawing/2014/main" id="{7D8DC9C7-2C47-4A29-8D99-5A642EC4A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4161" y="0"/>
            <a:ext cx="2261351" cy="6858000"/>
          </a:xfrm>
          <a:custGeom>
            <a:avLst/>
            <a:gdLst/>
            <a:ahLst/>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useBgFill="1">
        <p:nvSpPr>
          <p:cNvPr id="31" name="Rectangle 30">
            <a:extLst>
              <a:ext uri="{FF2B5EF4-FFF2-40B4-BE49-F238E27FC236}">
                <a16:creationId xmlns:a16="http://schemas.microsoft.com/office/drawing/2014/main" id="{9E85769A-34B7-4E26-8919-D5FA94CA16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 name="TextBox 3">
            <a:extLst>
              <a:ext uri="{FF2B5EF4-FFF2-40B4-BE49-F238E27FC236}">
                <a16:creationId xmlns:a16="http://schemas.microsoft.com/office/drawing/2014/main" id="{C610EBBA-F2EC-42A2-8D1F-32A2BFEE282F}"/>
              </a:ext>
            </a:extLst>
          </p:cNvPr>
          <p:cNvSpPr txBox="1"/>
          <p:nvPr/>
        </p:nvSpPr>
        <p:spPr>
          <a:xfrm>
            <a:off x="6207175" y="1376617"/>
            <a:ext cx="5624118" cy="3284538"/>
          </a:xfrm>
          <a:prstGeom prst="rect">
            <a:avLst/>
          </a:prstGeom>
        </p:spPr>
        <p:txBody>
          <a:bodyPr vert="horz" lIns="109728" tIns="109728" rIns="109728" bIns="91440" rtlCol="0" anchor="b">
            <a:normAutofit/>
          </a:bodyPr>
          <a:lstStyle/>
          <a:p>
            <a:pPr>
              <a:lnSpc>
                <a:spcPct val="120000"/>
              </a:lnSpc>
              <a:spcBef>
                <a:spcPct val="0"/>
              </a:spcBef>
              <a:spcAft>
                <a:spcPts val="600"/>
              </a:spcAft>
            </a:pPr>
            <a:r>
              <a:rPr lang="en-US" sz="5400" b="1" spc="150" dirty="0">
                <a:solidFill>
                  <a:schemeClr val="tx1">
                    <a:lumMod val="85000"/>
                    <a:lumOff val="15000"/>
                  </a:schemeClr>
                </a:solidFill>
                <a:latin typeface="+mj-lt"/>
                <a:ea typeface="+mj-ea"/>
                <a:cs typeface="+mj-cs"/>
              </a:rPr>
              <a:t>Ecstasy Before and After Photos</a:t>
            </a:r>
          </a:p>
        </p:txBody>
      </p:sp>
      <p:sp>
        <p:nvSpPr>
          <p:cNvPr id="33" name="Freeform: Shape 32">
            <a:extLst>
              <a:ext uri="{FF2B5EF4-FFF2-40B4-BE49-F238E27FC236}">
                <a16:creationId xmlns:a16="http://schemas.microsoft.com/office/drawing/2014/main" id="{36808283-A1DB-43B4-A966-F9598351A8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79884" y="1"/>
            <a:ext cx="4160139" cy="2705499"/>
          </a:xfrm>
          <a:custGeom>
            <a:avLst/>
            <a:gdLst>
              <a:gd name="connsiteX0" fmla="*/ 287297 w 4160139"/>
              <a:gd name="connsiteY0" fmla="*/ 0 h 2705499"/>
              <a:gd name="connsiteX1" fmla="*/ 3995256 w 4160139"/>
              <a:gd name="connsiteY1" fmla="*/ 0 h 2705499"/>
              <a:gd name="connsiteX2" fmla="*/ 4034877 w 4160139"/>
              <a:gd name="connsiteY2" fmla="*/ 103389 h 2705499"/>
              <a:gd name="connsiteX3" fmla="*/ 4160139 w 4160139"/>
              <a:gd name="connsiteY3" fmla="*/ 910537 h 2705499"/>
              <a:gd name="connsiteX4" fmla="*/ 3944007 w 4160139"/>
              <a:gd name="connsiteY4" fmla="*/ 1507609 h 2705499"/>
              <a:gd name="connsiteX5" fmla="*/ 3304097 w 4160139"/>
              <a:gd name="connsiteY5" fmla="*/ 2063570 h 2705499"/>
              <a:gd name="connsiteX6" fmla="*/ 3163402 w 4160139"/>
              <a:gd name="connsiteY6" fmla="*/ 2169920 h 2705499"/>
              <a:gd name="connsiteX7" fmla="*/ 2007312 w 4160139"/>
              <a:gd name="connsiteY7" fmla="*/ 2705499 h 2705499"/>
              <a:gd name="connsiteX8" fmla="*/ 484397 w 4160139"/>
              <a:gd name="connsiteY8" fmla="*/ 1834932 h 2705499"/>
              <a:gd name="connsiteX9" fmla="*/ 322099 w 4160139"/>
              <a:gd name="connsiteY9" fmla="*/ 1612216 h 2705499"/>
              <a:gd name="connsiteX10" fmla="*/ 0 w 4160139"/>
              <a:gd name="connsiteY10" fmla="*/ 910537 h 2705499"/>
              <a:gd name="connsiteX11" fmla="*/ 194617 w 4160139"/>
              <a:gd name="connsiteY11" fmla="*/ 154855 h 2705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60139" h="2705499">
                <a:moveTo>
                  <a:pt x="287297" y="0"/>
                </a:moveTo>
                <a:lnTo>
                  <a:pt x="3995256" y="0"/>
                </a:lnTo>
                <a:lnTo>
                  <a:pt x="4034877" y="103389"/>
                </a:lnTo>
                <a:cubicBezTo>
                  <a:pt x="4117064" y="350002"/>
                  <a:pt x="4160139" y="623018"/>
                  <a:pt x="4160139" y="910537"/>
                </a:cubicBezTo>
                <a:cubicBezTo>
                  <a:pt x="4160139" y="1139959"/>
                  <a:pt x="4093451" y="1324089"/>
                  <a:pt x="3944007" y="1507609"/>
                </a:cubicBezTo>
                <a:cubicBezTo>
                  <a:pt x="3787690" y="1699579"/>
                  <a:pt x="3552811" y="1876392"/>
                  <a:pt x="3304097" y="2063570"/>
                </a:cubicBezTo>
                <a:cubicBezTo>
                  <a:pt x="3258210" y="2098062"/>
                  <a:pt x="3210805" y="2133774"/>
                  <a:pt x="3163402" y="2169920"/>
                </a:cubicBezTo>
                <a:cubicBezTo>
                  <a:pt x="2739085" y="2493411"/>
                  <a:pt x="2429395" y="2705499"/>
                  <a:pt x="2007312" y="2705499"/>
                </a:cubicBezTo>
                <a:cubicBezTo>
                  <a:pt x="1364186" y="2705499"/>
                  <a:pt x="908715" y="2445156"/>
                  <a:pt x="484397" y="1834932"/>
                </a:cubicBezTo>
                <a:cubicBezTo>
                  <a:pt x="428870" y="1755060"/>
                  <a:pt x="374591" y="1682420"/>
                  <a:pt x="322099" y="1612216"/>
                </a:cubicBezTo>
                <a:cubicBezTo>
                  <a:pt x="104539" y="1321127"/>
                  <a:pt x="0" y="1169747"/>
                  <a:pt x="0" y="910537"/>
                </a:cubicBezTo>
                <a:cubicBezTo>
                  <a:pt x="0" y="653156"/>
                  <a:pt x="65526" y="398909"/>
                  <a:pt x="194617" y="154855"/>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5" name="Freeform: Shape 34">
            <a:extLst>
              <a:ext uri="{FF2B5EF4-FFF2-40B4-BE49-F238E27FC236}">
                <a16:creationId xmlns:a16="http://schemas.microsoft.com/office/drawing/2014/main" id="{6B881382-2905-40A6-B674-0F8E1249E2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93627" y="1"/>
            <a:ext cx="3932649" cy="2526221"/>
          </a:xfrm>
          <a:custGeom>
            <a:avLst/>
            <a:gdLst>
              <a:gd name="connsiteX0" fmla="*/ 327220 w 3932649"/>
              <a:gd name="connsiteY0" fmla="*/ 0 h 2526221"/>
              <a:gd name="connsiteX1" fmla="*/ 3746109 w 3932649"/>
              <a:gd name="connsiteY1" fmla="*/ 0 h 2526221"/>
              <a:gd name="connsiteX2" fmla="*/ 3749094 w 3932649"/>
              <a:gd name="connsiteY2" fmla="*/ 5803 h 2526221"/>
              <a:gd name="connsiteX3" fmla="*/ 3932649 w 3932649"/>
              <a:gd name="connsiteY3" fmla="*/ 899994 h 2526221"/>
              <a:gd name="connsiteX4" fmla="*/ 3728337 w 3932649"/>
              <a:gd name="connsiteY4" fmla="*/ 1440938 h 2526221"/>
              <a:gd name="connsiteX5" fmla="*/ 3123419 w 3932649"/>
              <a:gd name="connsiteY5" fmla="*/ 1944636 h 2526221"/>
              <a:gd name="connsiteX6" fmla="*/ 2990418 w 3932649"/>
              <a:gd name="connsiteY6" fmla="*/ 2040989 h 2526221"/>
              <a:gd name="connsiteX7" fmla="*/ 1897546 w 3932649"/>
              <a:gd name="connsiteY7" fmla="*/ 2526221 h 2526221"/>
              <a:gd name="connsiteX8" fmla="*/ 457909 w 3932649"/>
              <a:gd name="connsiteY8" fmla="*/ 1737492 h 2526221"/>
              <a:gd name="connsiteX9" fmla="*/ 304485 w 3932649"/>
              <a:gd name="connsiteY9" fmla="*/ 1535712 h 2526221"/>
              <a:gd name="connsiteX10" fmla="*/ 0 w 3932649"/>
              <a:gd name="connsiteY10" fmla="*/ 899994 h 2526221"/>
              <a:gd name="connsiteX11" fmla="*/ 183974 w 3932649"/>
              <a:gd name="connsiteY11" fmla="*/ 215351 h 2526221"/>
              <a:gd name="connsiteX12" fmla="*/ 283080 w 3932649"/>
              <a:gd name="connsiteY12" fmla="*/ 56648 h 2526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32649" h="2526221">
                <a:moveTo>
                  <a:pt x="327220" y="0"/>
                </a:moveTo>
                <a:lnTo>
                  <a:pt x="3746109" y="0"/>
                </a:lnTo>
                <a:lnTo>
                  <a:pt x="3749094" y="5803"/>
                </a:lnTo>
                <a:cubicBezTo>
                  <a:pt x="3869026" y="269299"/>
                  <a:pt x="3932649" y="574382"/>
                  <a:pt x="3932649" y="899994"/>
                </a:cubicBezTo>
                <a:cubicBezTo>
                  <a:pt x="3932649" y="1107850"/>
                  <a:pt x="3869608" y="1274671"/>
                  <a:pt x="3728337" y="1440938"/>
                </a:cubicBezTo>
                <a:cubicBezTo>
                  <a:pt x="3580568" y="1614862"/>
                  <a:pt x="3358533" y="1775054"/>
                  <a:pt x="3123419" y="1944636"/>
                </a:cubicBezTo>
                <a:cubicBezTo>
                  <a:pt x="3080041" y="1975886"/>
                  <a:pt x="3035229" y="2008241"/>
                  <a:pt x="2990418" y="2040989"/>
                </a:cubicBezTo>
                <a:cubicBezTo>
                  <a:pt x="2589303" y="2334070"/>
                  <a:pt x="2296549" y="2526221"/>
                  <a:pt x="1897546" y="2526221"/>
                </a:cubicBezTo>
                <a:cubicBezTo>
                  <a:pt x="1289588" y="2526221"/>
                  <a:pt x="859023" y="2290352"/>
                  <a:pt x="457909" y="1737492"/>
                </a:cubicBezTo>
                <a:cubicBezTo>
                  <a:pt x="405418" y="1665129"/>
                  <a:pt x="354108" y="1599316"/>
                  <a:pt x="304485" y="1535712"/>
                </a:cubicBezTo>
                <a:cubicBezTo>
                  <a:pt x="98822" y="1271987"/>
                  <a:pt x="0" y="1134838"/>
                  <a:pt x="0" y="899994"/>
                </a:cubicBezTo>
                <a:cubicBezTo>
                  <a:pt x="0" y="666809"/>
                  <a:pt x="61943" y="436462"/>
                  <a:pt x="183974" y="215351"/>
                </a:cubicBezTo>
                <a:cubicBezTo>
                  <a:pt x="213828" y="161276"/>
                  <a:pt x="246888" y="108345"/>
                  <a:pt x="283080" y="56648"/>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6" name="Picture 5" descr="A picture containing enamel&#10;&#10;Description automatically generated">
            <a:extLst>
              <a:ext uri="{FF2B5EF4-FFF2-40B4-BE49-F238E27FC236}">
                <a16:creationId xmlns:a16="http://schemas.microsoft.com/office/drawing/2014/main" id="{9B81F3F9-7427-4DDA-844F-89DFE6C8FBED}"/>
              </a:ext>
            </a:extLst>
          </p:cNvPr>
          <p:cNvPicPr>
            <a:picLocks noChangeAspect="1"/>
          </p:cNvPicPr>
          <p:nvPr/>
        </p:nvPicPr>
        <p:blipFill rotWithShape="1">
          <a:blip r:embed="rId4">
            <a:extLst>
              <a:ext uri="{28A0092B-C50C-407E-A947-70E740481C1C}">
                <a14:useLocalDpi xmlns:a14="http://schemas.microsoft.com/office/drawing/2010/main" val="0"/>
              </a:ext>
            </a:extLst>
          </a:blip>
          <a:srcRect l="244" r="4517" b="-4"/>
          <a:stretch/>
        </p:blipFill>
        <p:spPr>
          <a:xfrm>
            <a:off x="1839747" y="3"/>
            <a:ext cx="3440421" cy="2402343"/>
          </a:xfrm>
          <a:custGeom>
            <a:avLst/>
            <a:gdLst/>
            <a:ahLst/>
            <a:cxnLst/>
            <a:rect l="l" t="t" r="r" b="b"/>
            <a:pathLst>
              <a:path w="3440421" h="2402343">
                <a:moveTo>
                  <a:pt x="379897" y="0"/>
                </a:moveTo>
                <a:lnTo>
                  <a:pt x="3218884" y="0"/>
                </a:lnTo>
                <a:lnTo>
                  <a:pt x="3279840" y="122543"/>
                </a:lnTo>
                <a:cubicBezTo>
                  <a:pt x="3384762" y="360883"/>
                  <a:pt x="3440421" y="636841"/>
                  <a:pt x="3440421" y="931368"/>
                </a:cubicBezTo>
                <a:cubicBezTo>
                  <a:pt x="3440421" y="1119380"/>
                  <a:pt x="3385271" y="1270275"/>
                  <a:pt x="3261683" y="1420669"/>
                </a:cubicBezTo>
                <a:cubicBezTo>
                  <a:pt x="3132407" y="1577990"/>
                  <a:pt x="2938164" y="1722889"/>
                  <a:pt x="2732478" y="1876281"/>
                </a:cubicBezTo>
                <a:cubicBezTo>
                  <a:pt x="2694529" y="1904547"/>
                  <a:pt x="2655326" y="1933813"/>
                  <a:pt x="2616125" y="1963435"/>
                </a:cubicBezTo>
                <a:cubicBezTo>
                  <a:pt x="2265215" y="2228536"/>
                  <a:pt x="2009103" y="2402343"/>
                  <a:pt x="1660040" y="2402343"/>
                </a:cubicBezTo>
                <a:cubicBezTo>
                  <a:pt x="1128177" y="2402343"/>
                  <a:pt x="751504" y="2188992"/>
                  <a:pt x="400595" y="1688912"/>
                </a:cubicBezTo>
                <a:cubicBezTo>
                  <a:pt x="354674" y="1623457"/>
                  <a:pt x="309786" y="1563928"/>
                  <a:pt x="266375" y="1506395"/>
                </a:cubicBezTo>
                <a:cubicBezTo>
                  <a:pt x="86453" y="1267847"/>
                  <a:pt x="0" y="1143791"/>
                  <a:pt x="0" y="931368"/>
                </a:cubicBezTo>
                <a:cubicBezTo>
                  <a:pt x="0" y="720444"/>
                  <a:pt x="54190" y="512088"/>
                  <a:pt x="160947" y="312085"/>
                </a:cubicBezTo>
                <a:cubicBezTo>
                  <a:pt x="213181" y="214260"/>
                  <a:pt x="276637" y="120576"/>
                  <a:pt x="350789" y="31674"/>
                </a:cubicBezTo>
                <a:close/>
              </a:path>
            </a:pathLst>
          </a:custGeom>
        </p:spPr>
      </p:pic>
      <p:sp>
        <p:nvSpPr>
          <p:cNvPr id="37" name="Freeform: Shape 36">
            <a:extLst>
              <a:ext uri="{FF2B5EF4-FFF2-40B4-BE49-F238E27FC236}">
                <a16:creationId xmlns:a16="http://schemas.microsoft.com/office/drawing/2014/main" id="{F5631074-8AE6-4D14-80C0-3068E1D44B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6" y="3018886"/>
            <a:ext cx="5253985" cy="3839114"/>
          </a:xfrm>
          <a:custGeom>
            <a:avLst/>
            <a:gdLst>
              <a:gd name="connsiteX0" fmla="*/ 2652764 w 5253985"/>
              <a:gd name="connsiteY0" fmla="*/ 0 h 3839114"/>
              <a:gd name="connsiteX1" fmla="*/ 3746786 w 5253985"/>
              <a:gd name="connsiteY1" fmla="*/ 229373 h 3839114"/>
              <a:gd name="connsiteX2" fmla="*/ 4544690 w 5253985"/>
              <a:gd name="connsiteY2" fmla="*/ 848244 h 3839114"/>
              <a:gd name="connsiteX3" fmla="*/ 5253985 w 5253985"/>
              <a:gd name="connsiteY3" fmla="*/ 3040325 h 3839114"/>
              <a:gd name="connsiteX4" fmla="*/ 5014333 w 5253985"/>
              <a:gd name="connsiteY4" fmla="*/ 3835527 h 3839114"/>
              <a:gd name="connsiteX5" fmla="*/ 5011695 w 5253985"/>
              <a:gd name="connsiteY5" fmla="*/ 3839114 h 3839114"/>
              <a:gd name="connsiteX6" fmla="*/ 0 w 5253985"/>
              <a:gd name="connsiteY6" fmla="*/ 3839114 h 3839114"/>
              <a:gd name="connsiteX7" fmla="*/ 0 w 5253985"/>
              <a:gd name="connsiteY7" fmla="*/ 1152678 h 3839114"/>
              <a:gd name="connsiteX8" fmla="*/ 3216 w 5253985"/>
              <a:gd name="connsiteY8" fmla="*/ 1149041 h 3839114"/>
              <a:gd name="connsiteX9" fmla="*/ 241558 w 5253985"/>
              <a:gd name="connsiteY9" fmla="*/ 924832 h 3839114"/>
              <a:gd name="connsiteX10" fmla="*/ 1375905 w 5253985"/>
              <a:gd name="connsiteY10" fmla="*/ 246814 h 3839114"/>
              <a:gd name="connsiteX11" fmla="*/ 2652764 w 5253985"/>
              <a:gd name="connsiteY11" fmla="*/ 0 h 3839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53985" h="3839114">
                <a:moveTo>
                  <a:pt x="2652764" y="0"/>
                </a:moveTo>
                <a:cubicBezTo>
                  <a:pt x="3052630" y="0"/>
                  <a:pt x="3420654" y="77244"/>
                  <a:pt x="3746786" y="229373"/>
                </a:cubicBezTo>
                <a:cubicBezTo>
                  <a:pt x="4052428" y="372058"/>
                  <a:pt x="4320877" y="580316"/>
                  <a:pt x="4544690" y="848244"/>
                </a:cubicBezTo>
                <a:cubicBezTo>
                  <a:pt x="5002112" y="1396033"/>
                  <a:pt x="5253985" y="2174508"/>
                  <a:pt x="5253985" y="3040325"/>
                </a:cubicBezTo>
                <a:cubicBezTo>
                  <a:pt x="5253985" y="3342582"/>
                  <a:pt x="5179347" y="3592625"/>
                  <a:pt x="5014333" y="3835527"/>
                </a:cubicBezTo>
                <a:lnTo>
                  <a:pt x="5011695" y="3839114"/>
                </a:lnTo>
                <a:lnTo>
                  <a:pt x="0" y="3839114"/>
                </a:lnTo>
                <a:lnTo>
                  <a:pt x="0" y="1152678"/>
                </a:lnTo>
                <a:lnTo>
                  <a:pt x="3216" y="1149041"/>
                </a:lnTo>
                <a:cubicBezTo>
                  <a:pt x="78091" y="1071911"/>
                  <a:pt x="157577" y="997126"/>
                  <a:pt x="241558" y="924832"/>
                </a:cubicBezTo>
                <a:cubicBezTo>
                  <a:pt x="571735" y="640510"/>
                  <a:pt x="963900" y="406025"/>
                  <a:pt x="1375905" y="246814"/>
                </a:cubicBezTo>
                <a:cubicBezTo>
                  <a:pt x="1799001" y="83016"/>
                  <a:pt x="2228753" y="0"/>
                  <a:pt x="2652764" y="0"/>
                </a:cubicBezTo>
                <a:close/>
              </a:path>
            </a:pathLst>
          </a:custGeom>
          <a:solidFill>
            <a:srgbClr val="FFFFFF">
              <a:alpha val="6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2" name="Freeform: Shape 38">
            <a:extLst>
              <a:ext uri="{FF2B5EF4-FFF2-40B4-BE49-F238E27FC236}">
                <a16:creationId xmlns:a16="http://schemas.microsoft.com/office/drawing/2014/main" id="{58E7DDC4-E7EF-41AA-BF97-1D1A652737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2896807"/>
            <a:ext cx="5496741" cy="3961193"/>
          </a:xfrm>
          <a:custGeom>
            <a:avLst/>
            <a:gdLst>
              <a:gd name="connsiteX0" fmla="*/ 2687984 w 5496741"/>
              <a:gd name="connsiteY0" fmla="*/ 0 h 3961193"/>
              <a:gd name="connsiteX1" fmla="*/ 3869291 w 5496741"/>
              <a:gd name="connsiteY1" fmla="*/ 241782 h 3961193"/>
              <a:gd name="connsiteX2" fmla="*/ 4730855 w 5496741"/>
              <a:gd name="connsiteY2" fmla="*/ 894134 h 3961193"/>
              <a:gd name="connsiteX3" fmla="*/ 5496741 w 5496741"/>
              <a:gd name="connsiteY3" fmla="*/ 3204808 h 3961193"/>
              <a:gd name="connsiteX4" fmla="*/ 5308405 w 5496741"/>
              <a:gd name="connsiteY4" fmla="*/ 3932698 h 3961193"/>
              <a:gd name="connsiteX5" fmla="*/ 5290213 w 5496741"/>
              <a:gd name="connsiteY5" fmla="*/ 3961193 h 3961193"/>
              <a:gd name="connsiteX6" fmla="*/ 0 w 5496741"/>
              <a:gd name="connsiteY6" fmla="*/ 3961193 h 3961193"/>
              <a:gd name="connsiteX7" fmla="*/ 0 w 5496741"/>
              <a:gd name="connsiteY7" fmla="*/ 1052376 h 3961193"/>
              <a:gd name="connsiteX8" fmla="*/ 84403 w 5496741"/>
              <a:gd name="connsiteY8" fmla="*/ 974866 h 3961193"/>
              <a:gd name="connsiteX9" fmla="*/ 1309253 w 5496741"/>
              <a:gd name="connsiteY9" fmla="*/ 260167 h 3961193"/>
              <a:gd name="connsiteX10" fmla="*/ 2687984 w 5496741"/>
              <a:gd name="connsiteY10" fmla="*/ 0 h 3961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96741" h="3961193">
                <a:moveTo>
                  <a:pt x="2687984" y="0"/>
                </a:moveTo>
                <a:cubicBezTo>
                  <a:pt x="3119754" y="0"/>
                  <a:pt x="3517139" y="81423"/>
                  <a:pt x="3869291" y="241782"/>
                </a:cubicBezTo>
                <a:cubicBezTo>
                  <a:pt x="4199319" y="392186"/>
                  <a:pt x="4489185" y="611711"/>
                  <a:pt x="4730855" y="894134"/>
                </a:cubicBezTo>
                <a:cubicBezTo>
                  <a:pt x="5224771" y="1471559"/>
                  <a:pt x="5496741" y="2292150"/>
                  <a:pt x="5496741" y="3204808"/>
                </a:cubicBezTo>
                <a:cubicBezTo>
                  <a:pt x="5496741" y="3477901"/>
                  <a:pt x="5437529" y="3710558"/>
                  <a:pt x="5308405" y="3932698"/>
                </a:cubicBezTo>
                <a:lnTo>
                  <a:pt x="5290213" y="3961193"/>
                </a:lnTo>
                <a:lnTo>
                  <a:pt x="0" y="3961193"/>
                </a:lnTo>
                <a:lnTo>
                  <a:pt x="0" y="1052376"/>
                </a:lnTo>
                <a:lnTo>
                  <a:pt x="84403" y="974866"/>
                </a:lnTo>
                <a:cubicBezTo>
                  <a:pt x="440924" y="675162"/>
                  <a:pt x="864377" y="427991"/>
                  <a:pt x="1309253" y="260167"/>
                </a:cubicBezTo>
                <a:cubicBezTo>
                  <a:pt x="1766105" y="87507"/>
                  <a:pt x="2230145" y="0"/>
                  <a:pt x="2687984" y="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3" name="Freeform: Shape 40">
            <a:extLst>
              <a:ext uri="{FF2B5EF4-FFF2-40B4-BE49-F238E27FC236}">
                <a16:creationId xmlns:a16="http://schemas.microsoft.com/office/drawing/2014/main" id="{D9CC255C-0586-4E56-B44A-BB42BFD8A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2764456"/>
            <a:ext cx="5719379" cy="4093544"/>
          </a:xfrm>
          <a:custGeom>
            <a:avLst/>
            <a:gdLst>
              <a:gd name="connsiteX0" fmla="*/ 2598837 w 5719379"/>
              <a:gd name="connsiteY0" fmla="*/ 0 h 4093544"/>
              <a:gd name="connsiteX1" fmla="*/ 3911275 w 5719379"/>
              <a:gd name="connsiteY1" fmla="*/ 254318 h 4093544"/>
              <a:gd name="connsiteX2" fmla="*/ 4868477 w 5719379"/>
              <a:gd name="connsiteY2" fmla="*/ 940493 h 4093544"/>
              <a:gd name="connsiteX3" fmla="*/ 5719379 w 5719379"/>
              <a:gd name="connsiteY3" fmla="*/ 3370969 h 4093544"/>
              <a:gd name="connsiteX4" fmla="*/ 5575448 w 5719379"/>
              <a:gd name="connsiteY4" fmla="*/ 4018702 h 4093544"/>
              <a:gd name="connsiteX5" fmla="*/ 5533988 w 5719379"/>
              <a:gd name="connsiteY5" fmla="*/ 4093544 h 4093544"/>
              <a:gd name="connsiteX6" fmla="*/ 0 w 5719379"/>
              <a:gd name="connsiteY6" fmla="*/ 4093544 h 4093544"/>
              <a:gd name="connsiteX7" fmla="*/ 0 w 5719379"/>
              <a:gd name="connsiteY7" fmla="*/ 811758 h 4093544"/>
              <a:gd name="connsiteX8" fmla="*/ 16471 w 5719379"/>
              <a:gd name="connsiteY8" fmla="*/ 799779 h 4093544"/>
              <a:gd name="connsiteX9" fmla="*/ 1067060 w 5719379"/>
              <a:gd name="connsiteY9" fmla="*/ 273655 h 4093544"/>
              <a:gd name="connsiteX10" fmla="*/ 2598837 w 5719379"/>
              <a:gd name="connsiteY10" fmla="*/ 0 h 4093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19379" h="4093544">
                <a:moveTo>
                  <a:pt x="2598837" y="0"/>
                </a:moveTo>
                <a:cubicBezTo>
                  <a:pt x="3078535" y="0"/>
                  <a:pt x="3520032" y="85645"/>
                  <a:pt x="3911275" y="254318"/>
                </a:cubicBezTo>
                <a:cubicBezTo>
                  <a:pt x="4277938" y="412520"/>
                  <a:pt x="4599980" y="643426"/>
                  <a:pt x="4868477" y="940493"/>
                </a:cubicBezTo>
                <a:cubicBezTo>
                  <a:pt x="5417220" y="1547855"/>
                  <a:pt x="5719379" y="2410992"/>
                  <a:pt x="5719379" y="3370969"/>
                </a:cubicBezTo>
                <a:cubicBezTo>
                  <a:pt x="5719379" y="3610346"/>
                  <a:pt x="5673695" y="3820187"/>
                  <a:pt x="5575448" y="4018702"/>
                </a:cubicBezTo>
                <a:lnTo>
                  <a:pt x="5533988" y="4093544"/>
                </a:lnTo>
                <a:lnTo>
                  <a:pt x="0" y="4093544"/>
                </a:lnTo>
                <a:lnTo>
                  <a:pt x="0" y="811758"/>
                </a:lnTo>
                <a:lnTo>
                  <a:pt x="16471" y="799779"/>
                </a:lnTo>
                <a:cubicBezTo>
                  <a:pt x="339059" y="585391"/>
                  <a:pt x="696365" y="406049"/>
                  <a:pt x="1067060" y="273655"/>
                </a:cubicBezTo>
                <a:cubicBezTo>
                  <a:pt x="1574625" y="92045"/>
                  <a:pt x="2090175" y="0"/>
                  <a:pt x="2598837" y="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3" name="Picture 2" descr="A picture containing person, wall, indoor, person&#10;&#10;Description automatically generated">
            <a:extLst>
              <a:ext uri="{FF2B5EF4-FFF2-40B4-BE49-F238E27FC236}">
                <a16:creationId xmlns:a16="http://schemas.microsoft.com/office/drawing/2014/main" id="{B323F4FF-04AD-4277-BA98-922DA34195AB}"/>
              </a:ext>
            </a:extLst>
          </p:cNvPr>
          <p:cNvPicPr>
            <a:picLocks noChangeAspect="1"/>
          </p:cNvPicPr>
          <p:nvPr/>
        </p:nvPicPr>
        <p:blipFill rotWithShape="1">
          <a:blip r:embed="rId5">
            <a:extLst>
              <a:ext uri="{28A0092B-C50C-407E-A947-70E740481C1C}">
                <a14:useLocalDpi xmlns:a14="http://schemas.microsoft.com/office/drawing/2010/main" val="0"/>
              </a:ext>
            </a:extLst>
          </a:blip>
          <a:srcRect l="510" r="9527" b="2"/>
          <a:stretch/>
        </p:blipFill>
        <p:spPr>
          <a:xfrm>
            <a:off x="151" y="3200016"/>
            <a:ext cx="4967392" cy="3657982"/>
          </a:xfrm>
          <a:custGeom>
            <a:avLst/>
            <a:gdLst/>
            <a:ahLst/>
            <a:cxnLst/>
            <a:rect l="l" t="t" r="r" b="b"/>
            <a:pathLst>
              <a:path w="4967392" h="3657982">
                <a:moveTo>
                  <a:pt x="2611465" y="0"/>
                </a:moveTo>
                <a:cubicBezTo>
                  <a:pt x="2973626" y="0"/>
                  <a:pt x="3306944" y="71395"/>
                  <a:pt x="3602322" y="212004"/>
                </a:cubicBezTo>
                <a:cubicBezTo>
                  <a:pt x="3879142" y="343883"/>
                  <a:pt x="4122277" y="536370"/>
                  <a:pt x="4324984" y="784010"/>
                </a:cubicBezTo>
                <a:cubicBezTo>
                  <a:pt x="4739271" y="1290317"/>
                  <a:pt x="4967392" y="2009841"/>
                  <a:pt x="4967392" y="2810095"/>
                </a:cubicBezTo>
                <a:cubicBezTo>
                  <a:pt x="4967392" y="3129372"/>
                  <a:pt x="4879100" y="3385618"/>
                  <a:pt x="4681235" y="3641013"/>
                </a:cubicBezTo>
                <a:lnTo>
                  <a:pt x="4666298" y="3657982"/>
                </a:lnTo>
                <a:lnTo>
                  <a:pt x="0" y="3657982"/>
                </a:lnTo>
                <a:lnTo>
                  <a:pt x="0" y="1311761"/>
                </a:lnTo>
                <a:lnTo>
                  <a:pt x="20961" y="1282259"/>
                </a:lnTo>
                <a:cubicBezTo>
                  <a:pt x="139676" y="1131288"/>
                  <a:pt x="275515" y="988438"/>
                  <a:pt x="427636" y="854799"/>
                </a:cubicBezTo>
                <a:cubicBezTo>
                  <a:pt x="726679" y="592007"/>
                  <a:pt x="1081863" y="375279"/>
                  <a:pt x="1455015" y="228124"/>
                </a:cubicBezTo>
                <a:cubicBezTo>
                  <a:pt x="1838214" y="76730"/>
                  <a:pt x="2227440" y="0"/>
                  <a:pt x="2611465" y="0"/>
                </a:cubicBezTo>
                <a:close/>
              </a:path>
            </a:pathLst>
          </a:custGeom>
        </p:spPr>
      </p:pic>
      <p:pic>
        <p:nvPicPr>
          <p:cNvPr id="7" name="Recorded Sound">
            <a:hlinkClick r:id="" action="ppaction://media"/>
            <a:extLst>
              <a:ext uri="{FF2B5EF4-FFF2-40B4-BE49-F238E27FC236}">
                <a16:creationId xmlns:a16="http://schemas.microsoft.com/office/drawing/2014/main" id="{2E853C96-9D77-49A7-88B7-906DEB80040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67839" y="6037772"/>
            <a:ext cx="609600" cy="609600"/>
          </a:xfrm>
          <a:prstGeom prst="rect">
            <a:avLst/>
          </a:prstGeom>
        </p:spPr>
      </p:pic>
    </p:spTree>
    <p:extLst>
      <p:ext uri="{BB962C8B-B14F-4D97-AF65-F5344CB8AC3E}">
        <p14:creationId xmlns:p14="http://schemas.microsoft.com/office/powerpoint/2010/main" val="1202236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24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E7E8C1-6ED5-4A2D-9F33-268A2CF74B3F}"/>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818911" cy="6858000"/>
          </a:xfrm>
          <a:prstGeom prst="rect">
            <a:avLst/>
          </a:prstGeom>
        </p:spPr>
      </p:pic>
      <p:sp>
        <p:nvSpPr>
          <p:cNvPr id="4" name="TextBox 3">
            <a:extLst>
              <a:ext uri="{FF2B5EF4-FFF2-40B4-BE49-F238E27FC236}">
                <a16:creationId xmlns:a16="http://schemas.microsoft.com/office/drawing/2014/main" id="{A19B5E1A-0170-4CC3-A301-B9555BA070CE}"/>
              </a:ext>
            </a:extLst>
          </p:cNvPr>
          <p:cNvSpPr txBox="1"/>
          <p:nvPr/>
        </p:nvSpPr>
        <p:spPr>
          <a:xfrm>
            <a:off x="5818911" y="0"/>
            <a:ext cx="6373089" cy="6858000"/>
          </a:xfrm>
          <a:prstGeom prst="rect">
            <a:avLst/>
          </a:prstGeom>
          <a:solidFill>
            <a:schemeClr val="tx1"/>
          </a:solidFill>
        </p:spPr>
        <p:txBody>
          <a:bodyPr wrap="square" rtlCol="0">
            <a:spAutoFit/>
          </a:bodyPr>
          <a:lstStyle/>
          <a:p>
            <a:endParaRPr lang="en-US" dirty="0"/>
          </a:p>
        </p:txBody>
      </p:sp>
      <p:sp>
        <p:nvSpPr>
          <p:cNvPr id="5" name="TextBox 4">
            <a:extLst>
              <a:ext uri="{FF2B5EF4-FFF2-40B4-BE49-F238E27FC236}">
                <a16:creationId xmlns:a16="http://schemas.microsoft.com/office/drawing/2014/main" id="{D7154C4D-0C1F-470C-B92D-7E08940DED5F}"/>
              </a:ext>
            </a:extLst>
          </p:cNvPr>
          <p:cNvSpPr txBox="1"/>
          <p:nvPr/>
        </p:nvSpPr>
        <p:spPr>
          <a:xfrm>
            <a:off x="6639339" y="225287"/>
            <a:ext cx="4998483" cy="646331"/>
          </a:xfrm>
          <a:prstGeom prst="rect">
            <a:avLst/>
          </a:prstGeom>
          <a:noFill/>
        </p:spPr>
        <p:txBody>
          <a:bodyPr wrap="square" rtlCol="0">
            <a:spAutoFit/>
          </a:bodyPr>
          <a:lstStyle/>
          <a:p>
            <a:r>
              <a:rPr lang="en-US" sz="3600" dirty="0">
                <a:solidFill>
                  <a:schemeClr val="bg1"/>
                </a:solidFill>
                <a:latin typeface="Arial" panose="020B0604020202020204" pitchFamily="34" charset="0"/>
                <a:cs typeface="Arial" panose="020B0604020202020204" pitchFamily="34" charset="0"/>
              </a:rPr>
              <a:t>Why People Do Drugs</a:t>
            </a:r>
          </a:p>
        </p:txBody>
      </p:sp>
      <p:sp>
        <p:nvSpPr>
          <p:cNvPr id="7" name="TextBox 6">
            <a:extLst>
              <a:ext uri="{FF2B5EF4-FFF2-40B4-BE49-F238E27FC236}">
                <a16:creationId xmlns:a16="http://schemas.microsoft.com/office/drawing/2014/main" id="{95A7C4BF-213D-4847-A000-29104CEEC81A}"/>
              </a:ext>
            </a:extLst>
          </p:cNvPr>
          <p:cNvSpPr txBox="1"/>
          <p:nvPr/>
        </p:nvSpPr>
        <p:spPr>
          <a:xfrm>
            <a:off x="6173100" y="1245704"/>
            <a:ext cx="5464722" cy="2492990"/>
          </a:xfrm>
          <a:prstGeom prst="rect">
            <a:avLst/>
          </a:prstGeom>
          <a:solidFill>
            <a:schemeClr val="accent2">
              <a:lumMod val="60000"/>
              <a:lumOff val="40000"/>
            </a:schemeClr>
          </a:solidFill>
        </p:spPr>
        <p:txBody>
          <a:bodyPr wrap="square" rtlCol="0">
            <a:spAutoFit/>
          </a:bodyPr>
          <a:lstStyle/>
          <a:p>
            <a:pPr marL="285750" indent="-285750">
              <a:buFont typeface="Arial" panose="020B0604020202020204" pitchFamily="34" charset="0"/>
              <a:buChar char="•"/>
            </a:pPr>
            <a:r>
              <a:rPr lang="en-US" sz="2400" dirty="0">
                <a:latin typeface="Source Sans Pro" panose="020B0503030403020204" pitchFamily="34" charset="0"/>
                <a:ea typeface="Source Sans Pro" panose="020B0503030403020204" pitchFamily="34" charset="0"/>
              </a:rPr>
              <a:t>Addiction</a:t>
            </a:r>
          </a:p>
          <a:p>
            <a:endParaRPr lang="en-US" sz="2400" dirty="0">
              <a:solidFill>
                <a:schemeClr val="bg1"/>
              </a:solidFill>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US" sz="2400" dirty="0">
                <a:latin typeface="Source Sans Pro" panose="020B0503030403020204" pitchFamily="34" charset="0"/>
                <a:ea typeface="Source Sans Pro" panose="020B0503030403020204" pitchFamily="34" charset="0"/>
              </a:rPr>
              <a:t>Family History</a:t>
            </a:r>
          </a:p>
          <a:p>
            <a:pPr marL="285750" indent="-285750">
              <a:buFont typeface="Arial" panose="020B0604020202020204" pitchFamily="34" charset="0"/>
              <a:buChar char="•"/>
            </a:pPr>
            <a:endParaRPr lang="en-US" sz="2400" dirty="0">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US" sz="2400" dirty="0">
                <a:latin typeface="Source Sans Pro" panose="020B0503030403020204" pitchFamily="34" charset="0"/>
                <a:ea typeface="Source Sans Pro" panose="020B0503030403020204" pitchFamily="34" charset="0"/>
              </a:rPr>
              <a:t>Self medication</a:t>
            </a:r>
          </a:p>
          <a:p>
            <a:endParaRPr lang="en-US" sz="1800" dirty="0">
              <a:solidFill>
                <a:schemeClr val="bg1"/>
              </a:solidFill>
              <a:latin typeface="Source Sans Pro" panose="020B0503030403020204" pitchFamily="34" charset="0"/>
              <a:ea typeface="Source Sans Pro" panose="020B0503030403020204" pitchFamily="34" charset="0"/>
            </a:endParaRPr>
          </a:p>
          <a:p>
            <a:r>
              <a:rPr lang="en-US" dirty="0">
                <a:solidFill>
                  <a:schemeClr val="bg1"/>
                </a:solidFill>
                <a:latin typeface="Source Sans Pro" panose="020B0503030403020204" pitchFamily="34" charset="0"/>
                <a:ea typeface="Source Sans Pro" panose="020B0503030403020204" pitchFamily="34" charset="0"/>
              </a:rPr>
              <a:t>                                 </a:t>
            </a:r>
            <a:r>
              <a:rPr lang="en-US" sz="1800" dirty="0">
                <a:solidFill>
                  <a:schemeClr val="bg1"/>
                </a:solidFill>
                <a:latin typeface="Source Sans Pro" panose="020B0503030403020204" pitchFamily="34" charset="0"/>
                <a:ea typeface="Source Sans Pro" panose="020B0503030403020204" pitchFamily="34" charset="0"/>
              </a:rPr>
              <a:t> </a:t>
            </a:r>
            <a:r>
              <a:rPr lang="en-US" sz="1800" dirty="0">
                <a:latin typeface="Source Sans Pro" panose="020B0503030403020204" pitchFamily="34" charset="0"/>
                <a:ea typeface="Source Sans Pro" panose="020B0503030403020204" pitchFamily="34" charset="0"/>
              </a:rPr>
              <a:t>Canadian Centre for Addictions, (2020)</a:t>
            </a:r>
            <a:endParaRPr lang="en-US" dirty="0"/>
          </a:p>
        </p:txBody>
      </p:sp>
      <p:sp>
        <p:nvSpPr>
          <p:cNvPr id="8" name="TextBox 7">
            <a:extLst>
              <a:ext uri="{FF2B5EF4-FFF2-40B4-BE49-F238E27FC236}">
                <a16:creationId xmlns:a16="http://schemas.microsoft.com/office/drawing/2014/main" id="{A7E8495E-6885-4C36-A180-C87E863F0D7E}"/>
              </a:ext>
            </a:extLst>
          </p:cNvPr>
          <p:cNvSpPr txBox="1"/>
          <p:nvPr/>
        </p:nvSpPr>
        <p:spPr>
          <a:xfrm>
            <a:off x="6173100" y="3790030"/>
            <a:ext cx="5464722" cy="2677656"/>
          </a:xfrm>
          <a:prstGeom prst="rect">
            <a:avLst/>
          </a:prstGeom>
          <a:solidFill>
            <a:schemeClr val="accent2">
              <a:lumMod val="60000"/>
              <a:lumOff val="40000"/>
            </a:schemeClr>
          </a:solidFill>
        </p:spPr>
        <p:txBody>
          <a:bodyPr wrap="square" rtlCol="0">
            <a:spAutoFit/>
          </a:bodyPr>
          <a:lstStyle/>
          <a:p>
            <a:pPr marL="285750" indent="-285750">
              <a:buFont typeface="Arial" panose="020B0604020202020204" pitchFamily="34" charset="0"/>
              <a:buChar char="•"/>
            </a:pPr>
            <a:r>
              <a:rPr lang="en-US" sz="2400" dirty="0">
                <a:latin typeface="Source Sans Pro" panose="020B0503030403020204" pitchFamily="34" charset="0"/>
                <a:ea typeface="Source Sans Pro" panose="020B0503030403020204" pitchFamily="34" charset="0"/>
              </a:rPr>
              <a:t>Everyone is doing it</a:t>
            </a:r>
          </a:p>
          <a:p>
            <a:pPr marL="285750" indent="-285750">
              <a:buFont typeface="Arial" panose="020B0604020202020204" pitchFamily="34" charset="0"/>
              <a:buChar char="•"/>
            </a:pPr>
            <a:endParaRPr lang="en-US" sz="2400" dirty="0">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US" sz="2400" dirty="0">
                <a:latin typeface="Source Sans Pro" panose="020B0503030403020204" pitchFamily="34" charset="0"/>
                <a:ea typeface="Source Sans Pro" panose="020B0503030403020204" pitchFamily="34" charset="0"/>
              </a:rPr>
              <a:t>It seems like fun</a:t>
            </a:r>
          </a:p>
          <a:p>
            <a:pPr marL="285750" indent="-285750">
              <a:buFont typeface="Arial" panose="020B0604020202020204" pitchFamily="34" charset="0"/>
              <a:buChar char="•"/>
            </a:pPr>
            <a:endParaRPr lang="en-US" sz="2400" dirty="0">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US" sz="2400" dirty="0">
                <a:latin typeface="Source Sans Pro" panose="020B0503030403020204" pitchFamily="34" charset="0"/>
                <a:ea typeface="Source Sans Pro" panose="020B0503030403020204" pitchFamily="34" charset="0"/>
              </a:rPr>
              <a:t>I could relax</a:t>
            </a:r>
          </a:p>
          <a:p>
            <a:pPr marL="285750" indent="-285750">
              <a:buFont typeface="Arial" panose="020B0604020202020204" pitchFamily="34" charset="0"/>
              <a:buChar char="•"/>
            </a:pPr>
            <a:endParaRPr lang="en-US" sz="2400" dirty="0">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US" sz="2400" dirty="0">
                <a:latin typeface="Source Sans Pro" panose="020B0503030403020204" pitchFamily="34" charset="0"/>
                <a:ea typeface="Source Sans Pro" panose="020B0503030403020204" pitchFamily="34" charset="0"/>
              </a:rPr>
              <a:t>I could fit in </a:t>
            </a:r>
          </a:p>
        </p:txBody>
      </p:sp>
      <p:sp>
        <p:nvSpPr>
          <p:cNvPr id="9" name="TextBox 8">
            <a:extLst>
              <a:ext uri="{FF2B5EF4-FFF2-40B4-BE49-F238E27FC236}">
                <a16:creationId xmlns:a16="http://schemas.microsoft.com/office/drawing/2014/main" id="{DD29E459-8919-4FEF-A0A0-9BFAC242298F}"/>
              </a:ext>
            </a:extLst>
          </p:cNvPr>
          <p:cNvSpPr txBox="1"/>
          <p:nvPr/>
        </p:nvSpPr>
        <p:spPr>
          <a:xfrm>
            <a:off x="9736728" y="6068024"/>
            <a:ext cx="2255283" cy="338554"/>
          </a:xfrm>
          <a:prstGeom prst="rect">
            <a:avLst/>
          </a:prstGeom>
          <a:noFill/>
        </p:spPr>
        <p:txBody>
          <a:bodyPr wrap="square" rtlCol="0">
            <a:spAutoFit/>
          </a:bodyPr>
          <a:lstStyle/>
          <a:p>
            <a:r>
              <a:rPr lang="en-US" sz="1600" dirty="0">
                <a:latin typeface="Source Sans Pro" panose="020B0503030403020204" pitchFamily="34" charset="0"/>
                <a:ea typeface="Source Sans Pro" panose="020B0503030403020204" pitchFamily="34" charset="0"/>
              </a:rPr>
              <a:t>(Narconon, 2016)</a:t>
            </a:r>
          </a:p>
        </p:txBody>
      </p:sp>
      <p:pic>
        <p:nvPicPr>
          <p:cNvPr id="10" name="Recorded Sound">
            <a:hlinkClick r:id="" action="ppaction://media"/>
            <a:extLst>
              <a:ext uri="{FF2B5EF4-FFF2-40B4-BE49-F238E27FC236}">
                <a16:creationId xmlns:a16="http://schemas.microsoft.com/office/drawing/2014/main" id="{5176D365-2F31-4E1C-A7C4-33B65DF3D16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64369" y="5372910"/>
            <a:ext cx="609600" cy="609600"/>
          </a:xfrm>
          <a:prstGeom prst="rect">
            <a:avLst/>
          </a:prstGeom>
          <a:solidFill>
            <a:schemeClr val="accent2">
              <a:lumMod val="60000"/>
              <a:lumOff val="40000"/>
            </a:schemeClr>
          </a:solidFill>
        </p:spPr>
      </p:pic>
      <p:sp>
        <p:nvSpPr>
          <p:cNvPr id="11" name="TextBox 10">
            <a:extLst>
              <a:ext uri="{FF2B5EF4-FFF2-40B4-BE49-F238E27FC236}">
                <a16:creationId xmlns:a16="http://schemas.microsoft.com/office/drawing/2014/main" id="{E267C172-B43B-4843-A1D5-2200DBE9A11B}"/>
              </a:ext>
            </a:extLst>
          </p:cNvPr>
          <p:cNvSpPr txBox="1"/>
          <p:nvPr/>
        </p:nvSpPr>
        <p:spPr>
          <a:xfrm>
            <a:off x="9695764" y="2392063"/>
            <a:ext cx="927652" cy="808885"/>
          </a:xfrm>
          <a:prstGeom prst="rect">
            <a:avLst/>
          </a:prstGeom>
          <a:solidFill>
            <a:schemeClr val="accent2">
              <a:lumMod val="60000"/>
              <a:lumOff val="40000"/>
            </a:schemeClr>
          </a:solidFill>
        </p:spPr>
        <p:txBody>
          <a:bodyPr wrap="square" rtlCol="0">
            <a:spAutoFit/>
          </a:bodyPr>
          <a:lstStyle/>
          <a:p>
            <a:endParaRPr lang="en-US" dirty="0"/>
          </a:p>
        </p:txBody>
      </p:sp>
    </p:spTree>
    <p:extLst>
      <p:ext uri="{BB962C8B-B14F-4D97-AF65-F5344CB8AC3E}">
        <p14:creationId xmlns:p14="http://schemas.microsoft.com/office/powerpoint/2010/main" val="2679870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15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9B0F7D69-D93C-4C38-A23D-76E000D691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6422" cy="6858000"/>
          </a:xfrm>
          <a:custGeom>
            <a:avLst/>
            <a:gdLst/>
            <a:ahLst/>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 name="Freeform: Shape 10">
            <a:extLst>
              <a:ext uri="{FF2B5EF4-FFF2-40B4-BE49-F238E27FC236}">
                <a16:creationId xmlns:a16="http://schemas.microsoft.com/office/drawing/2014/main" id="{8CD419D4-EA9D-42D9-BF62-B07F0B7B67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5409" y="0"/>
            <a:ext cx="2529723" cy="6858000"/>
          </a:xfrm>
          <a:custGeom>
            <a:avLst/>
            <a:gdLst/>
            <a:ahLst/>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1C6FEC9B-9608-4181-A9E5-A1B80E720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402" y="0"/>
            <a:ext cx="2536434" cy="6858000"/>
          </a:xfrm>
          <a:custGeom>
            <a:avLst/>
            <a:gdLst/>
            <a:ahLst/>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5" name="Freeform: Shape 14">
            <a:extLst>
              <a:ext uri="{FF2B5EF4-FFF2-40B4-BE49-F238E27FC236}">
                <a16:creationId xmlns:a16="http://schemas.microsoft.com/office/drawing/2014/main" id="{AB1564ED-F26F-451D-97D6-A6EC3E83FD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4161" y="0"/>
            <a:ext cx="2261351" cy="6858000"/>
          </a:xfrm>
          <a:custGeom>
            <a:avLst/>
            <a:gdLst/>
            <a:ahLst/>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7" name="Freeform: Shape 16">
            <a:extLst>
              <a:ext uri="{FF2B5EF4-FFF2-40B4-BE49-F238E27FC236}">
                <a16:creationId xmlns:a16="http://schemas.microsoft.com/office/drawing/2014/main" id="{0CA184B6-3482-4F43-87F0-BC765DCFD8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6422" cy="6858000"/>
          </a:xfrm>
          <a:custGeom>
            <a:avLst/>
            <a:gdLst/>
            <a:ahLst/>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Shape 18">
            <a:extLst>
              <a:ext uri="{FF2B5EF4-FFF2-40B4-BE49-F238E27FC236}">
                <a16:creationId xmlns:a16="http://schemas.microsoft.com/office/drawing/2014/main" id="{6C869923-8380-4244-9548-802C330638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5409" y="0"/>
            <a:ext cx="2529723" cy="6858000"/>
          </a:xfrm>
          <a:custGeom>
            <a:avLst/>
            <a:gdLst/>
            <a:ahLst/>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1" name="Freeform: Shape 20">
            <a:extLst>
              <a:ext uri="{FF2B5EF4-FFF2-40B4-BE49-F238E27FC236}">
                <a16:creationId xmlns:a16="http://schemas.microsoft.com/office/drawing/2014/main" id="{C06255F2-BC67-4DDE-B34E-AC4BA21838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402" y="0"/>
            <a:ext cx="2536434" cy="6858000"/>
          </a:xfrm>
          <a:custGeom>
            <a:avLst/>
            <a:gdLst/>
            <a:ahLst/>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3" name="Freeform: Shape 22">
            <a:extLst>
              <a:ext uri="{FF2B5EF4-FFF2-40B4-BE49-F238E27FC236}">
                <a16:creationId xmlns:a16="http://schemas.microsoft.com/office/drawing/2014/main" id="{55169443-FCCD-4C0A-8C69-18CD3FA096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4161" y="0"/>
            <a:ext cx="2261351" cy="6858000"/>
          </a:xfrm>
          <a:custGeom>
            <a:avLst/>
            <a:gdLst/>
            <a:ahLst/>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useBgFill="1">
        <p:nvSpPr>
          <p:cNvPr id="25" name="Rectangle 24">
            <a:extLst>
              <a:ext uri="{FF2B5EF4-FFF2-40B4-BE49-F238E27FC236}">
                <a16:creationId xmlns:a16="http://schemas.microsoft.com/office/drawing/2014/main" id="{0DBF1ABE-8590-450D-BB49-BDDCCF3EE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 name="TextBox 3">
            <a:extLst>
              <a:ext uri="{FF2B5EF4-FFF2-40B4-BE49-F238E27FC236}">
                <a16:creationId xmlns:a16="http://schemas.microsoft.com/office/drawing/2014/main" id="{8E0590E5-F2EB-46FB-B5BC-C80F3BA8E048}"/>
              </a:ext>
            </a:extLst>
          </p:cNvPr>
          <p:cNvSpPr txBox="1"/>
          <p:nvPr/>
        </p:nvSpPr>
        <p:spPr>
          <a:xfrm>
            <a:off x="5046589" y="144462"/>
            <a:ext cx="6985754" cy="653824"/>
          </a:xfrm>
          <a:prstGeom prst="rect">
            <a:avLst/>
          </a:prstGeom>
          <a:solidFill>
            <a:srgbClr val="0070C0"/>
          </a:solidFill>
        </p:spPr>
        <p:txBody>
          <a:bodyPr vert="horz" lIns="109728" tIns="109728" rIns="109728" bIns="91440" rtlCol="0" anchor="b">
            <a:normAutofit fontScale="85000" lnSpcReduction="10000"/>
          </a:bodyPr>
          <a:lstStyle/>
          <a:p>
            <a:pPr algn="ctr">
              <a:lnSpc>
                <a:spcPct val="120000"/>
              </a:lnSpc>
              <a:spcBef>
                <a:spcPct val="0"/>
              </a:spcBef>
              <a:spcAft>
                <a:spcPts val="600"/>
              </a:spcAft>
            </a:pPr>
            <a:r>
              <a:rPr lang="en-US" sz="3200" b="1" spc="150" dirty="0">
                <a:solidFill>
                  <a:schemeClr val="tx1">
                    <a:lumMod val="85000"/>
                    <a:lumOff val="15000"/>
                  </a:schemeClr>
                </a:solidFill>
                <a:latin typeface="Source Sans Pro" panose="020B0503030403020204" pitchFamily="34" charset="0"/>
                <a:ea typeface="Source Sans Pro" panose="020B0503030403020204" pitchFamily="34" charset="0"/>
                <a:cs typeface="+mj-cs"/>
              </a:rPr>
              <a:t>Short Term Effects of Ecstasy</a:t>
            </a:r>
          </a:p>
        </p:txBody>
      </p:sp>
      <p:sp>
        <p:nvSpPr>
          <p:cNvPr id="27" name="Freeform: Shape 26">
            <a:extLst>
              <a:ext uri="{FF2B5EF4-FFF2-40B4-BE49-F238E27FC236}">
                <a16:creationId xmlns:a16="http://schemas.microsoft.com/office/drawing/2014/main" id="{96CB0275-66F1-4491-93B8-121D0C7176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14"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Freeform: Shape 28">
            <a:extLst>
              <a:ext uri="{FF2B5EF4-FFF2-40B4-BE49-F238E27FC236}">
                <a16:creationId xmlns:a16="http://schemas.microsoft.com/office/drawing/2014/main" id="{18D32C3D-8F76-4E99-BE56-0836CC38C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84938"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3" name="Picture 2" descr="A picture containing person, hand, arm&#10;&#10;Description automatically generated">
            <a:extLst>
              <a:ext uri="{FF2B5EF4-FFF2-40B4-BE49-F238E27FC236}">
                <a16:creationId xmlns:a16="http://schemas.microsoft.com/office/drawing/2014/main" id="{C05EBB33-54A4-48D8-A863-3BA6A0410E99}"/>
              </a:ext>
            </a:extLst>
          </p:cNvPr>
          <p:cNvPicPr>
            <a:picLocks noChangeAspect="1"/>
          </p:cNvPicPr>
          <p:nvPr/>
        </p:nvPicPr>
        <p:blipFill rotWithShape="1">
          <a:blip r:embed="rId4">
            <a:extLst>
              <a:ext uri="{28A0092B-C50C-407E-A947-70E740481C1C}">
                <a14:useLocalDpi xmlns:a14="http://schemas.microsoft.com/office/drawing/2010/main" val="0"/>
              </a:ext>
            </a:extLst>
          </a:blip>
          <a:srcRect l="28066" r="23313" b="-1"/>
          <a:stretch/>
        </p:blipFill>
        <p:spPr>
          <a:xfrm>
            <a:off x="153" y="10"/>
            <a:ext cx="5033023" cy="6857990"/>
          </a:xfrm>
          <a:custGeom>
            <a:avLst/>
            <a:gdLst/>
            <a:ahLst/>
            <a:cxnLst/>
            <a:rect l="l" t="t" r="r" b="b"/>
            <a:pathLst>
              <a:path w="4710787" h="6858000">
                <a:moveTo>
                  <a:pt x="0" y="0"/>
                </a:moveTo>
                <a:lnTo>
                  <a:pt x="1214365" y="0"/>
                </a:lnTo>
                <a:lnTo>
                  <a:pt x="1994531" y="0"/>
                </a:lnTo>
                <a:lnTo>
                  <a:pt x="3087764" y="0"/>
                </a:lnTo>
                <a:lnTo>
                  <a:pt x="3109888" y="14997"/>
                </a:lnTo>
                <a:cubicBezTo>
                  <a:pt x="4137051" y="754641"/>
                  <a:pt x="4710787" y="2093192"/>
                  <a:pt x="4710787" y="3621656"/>
                </a:cubicBezTo>
                <a:cubicBezTo>
                  <a:pt x="4710787" y="4969131"/>
                  <a:pt x="3782062" y="5602839"/>
                  <a:pt x="2836437" y="6374814"/>
                </a:cubicBezTo>
                <a:cubicBezTo>
                  <a:pt x="2664234" y="6515397"/>
                  <a:pt x="2493607" y="6653108"/>
                  <a:pt x="2319789" y="6780599"/>
                </a:cubicBezTo>
                <a:lnTo>
                  <a:pt x="2208033" y="6858000"/>
                </a:lnTo>
                <a:lnTo>
                  <a:pt x="1994531" y="6858000"/>
                </a:lnTo>
                <a:lnTo>
                  <a:pt x="1214365" y="6858000"/>
                </a:lnTo>
                <a:lnTo>
                  <a:pt x="0" y="6858000"/>
                </a:lnTo>
                <a:close/>
              </a:path>
            </a:pathLst>
          </a:custGeom>
        </p:spPr>
      </p:pic>
      <p:sp>
        <p:nvSpPr>
          <p:cNvPr id="31" name="Freeform: Shape 30">
            <a:extLst>
              <a:ext uri="{FF2B5EF4-FFF2-40B4-BE49-F238E27FC236}">
                <a16:creationId xmlns:a16="http://schemas.microsoft.com/office/drawing/2014/main" id="{70766076-46F5-42D5-A773-2B3BEF2B8B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25575" y="0"/>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2" name="Recorded Sound">
            <a:hlinkClick r:id="" action="ppaction://media"/>
            <a:extLst>
              <a:ext uri="{FF2B5EF4-FFF2-40B4-BE49-F238E27FC236}">
                <a16:creationId xmlns:a16="http://schemas.microsoft.com/office/drawing/2014/main" id="{A337A92A-30A0-483A-A139-CC910EB932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26353" y="5809338"/>
            <a:ext cx="609600" cy="609600"/>
          </a:xfrm>
          <a:prstGeom prst="rect">
            <a:avLst/>
          </a:prstGeom>
        </p:spPr>
      </p:pic>
      <p:graphicFrame>
        <p:nvGraphicFramePr>
          <p:cNvPr id="33" name="TextBox 4">
            <a:extLst>
              <a:ext uri="{FF2B5EF4-FFF2-40B4-BE49-F238E27FC236}">
                <a16:creationId xmlns:a16="http://schemas.microsoft.com/office/drawing/2014/main" id="{7351DFB5-E8CF-4149-8995-EC9DC9B08184}"/>
              </a:ext>
            </a:extLst>
          </p:cNvPr>
          <p:cNvGraphicFramePr/>
          <p:nvPr>
            <p:extLst>
              <p:ext uri="{D42A27DB-BD31-4B8C-83A1-F6EECF244321}">
                <p14:modId xmlns:p14="http://schemas.microsoft.com/office/powerpoint/2010/main" val="3853960731"/>
              </p:ext>
            </p:extLst>
          </p:nvPr>
        </p:nvGraphicFramePr>
        <p:xfrm>
          <a:off x="5467906" y="1081227"/>
          <a:ext cx="6277827" cy="549467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357179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9B0F7D69-D93C-4C38-A23D-76E000D691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6422" cy="6858000"/>
          </a:xfrm>
          <a:custGeom>
            <a:avLst/>
            <a:gdLst/>
            <a:ahLst/>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 name="Freeform: Shape 10">
            <a:extLst>
              <a:ext uri="{FF2B5EF4-FFF2-40B4-BE49-F238E27FC236}">
                <a16:creationId xmlns:a16="http://schemas.microsoft.com/office/drawing/2014/main" id="{8CD419D4-EA9D-42D9-BF62-B07F0B7B67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5409" y="0"/>
            <a:ext cx="2529723" cy="6858000"/>
          </a:xfrm>
          <a:custGeom>
            <a:avLst/>
            <a:gdLst/>
            <a:ahLst/>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1C6FEC9B-9608-4181-A9E5-A1B80E720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402" y="0"/>
            <a:ext cx="2536434" cy="6858000"/>
          </a:xfrm>
          <a:custGeom>
            <a:avLst/>
            <a:gdLst/>
            <a:ahLst/>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5" name="Freeform: Shape 14">
            <a:extLst>
              <a:ext uri="{FF2B5EF4-FFF2-40B4-BE49-F238E27FC236}">
                <a16:creationId xmlns:a16="http://schemas.microsoft.com/office/drawing/2014/main" id="{AB1564ED-F26F-451D-97D6-A6EC3E83FD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4161" y="0"/>
            <a:ext cx="2261351" cy="6858000"/>
          </a:xfrm>
          <a:custGeom>
            <a:avLst/>
            <a:gdLst/>
            <a:ahLst/>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7" name="Freeform: Shape 16">
            <a:extLst>
              <a:ext uri="{FF2B5EF4-FFF2-40B4-BE49-F238E27FC236}">
                <a16:creationId xmlns:a16="http://schemas.microsoft.com/office/drawing/2014/main" id="{0CA184B6-3482-4F43-87F0-BC765DCFD8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6422" cy="6858000"/>
          </a:xfrm>
          <a:custGeom>
            <a:avLst/>
            <a:gdLst/>
            <a:ahLst/>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Shape 18">
            <a:extLst>
              <a:ext uri="{FF2B5EF4-FFF2-40B4-BE49-F238E27FC236}">
                <a16:creationId xmlns:a16="http://schemas.microsoft.com/office/drawing/2014/main" id="{6C869923-8380-4244-9548-802C330638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5409" y="0"/>
            <a:ext cx="2529723" cy="6858000"/>
          </a:xfrm>
          <a:custGeom>
            <a:avLst/>
            <a:gdLst/>
            <a:ahLst/>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1" name="Freeform: Shape 20">
            <a:extLst>
              <a:ext uri="{FF2B5EF4-FFF2-40B4-BE49-F238E27FC236}">
                <a16:creationId xmlns:a16="http://schemas.microsoft.com/office/drawing/2014/main" id="{C06255F2-BC67-4DDE-B34E-AC4BA21838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402" y="0"/>
            <a:ext cx="2536434" cy="6858000"/>
          </a:xfrm>
          <a:custGeom>
            <a:avLst/>
            <a:gdLst/>
            <a:ahLst/>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3" name="Freeform: Shape 22">
            <a:extLst>
              <a:ext uri="{FF2B5EF4-FFF2-40B4-BE49-F238E27FC236}">
                <a16:creationId xmlns:a16="http://schemas.microsoft.com/office/drawing/2014/main" id="{55169443-FCCD-4C0A-8C69-18CD3FA096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4161" y="0"/>
            <a:ext cx="2261351" cy="6858000"/>
          </a:xfrm>
          <a:custGeom>
            <a:avLst/>
            <a:gdLst/>
            <a:ahLst/>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useBgFill="1">
        <p:nvSpPr>
          <p:cNvPr id="25" name="Rectangle 24">
            <a:extLst>
              <a:ext uri="{FF2B5EF4-FFF2-40B4-BE49-F238E27FC236}">
                <a16:creationId xmlns:a16="http://schemas.microsoft.com/office/drawing/2014/main" id="{0DBF1ABE-8590-450D-BB49-BDDCCF3EE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 name="TextBox 3">
            <a:extLst>
              <a:ext uri="{FF2B5EF4-FFF2-40B4-BE49-F238E27FC236}">
                <a16:creationId xmlns:a16="http://schemas.microsoft.com/office/drawing/2014/main" id="{8E0590E5-F2EB-46FB-B5BC-C80F3BA8E048}"/>
              </a:ext>
            </a:extLst>
          </p:cNvPr>
          <p:cNvSpPr txBox="1"/>
          <p:nvPr/>
        </p:nvSpPr>
        <p:spPr>
          <a:xfrm>
            <a:off x="5046589" y="144462"/>
            <a:ext cx="6985754" cy="653824"/>
          </a:xfrm>
          <a:prstGeom prst="rect">
            <a:avLst/>
          </a:prstGeom>
          <a:solidFill>
            <a:srgbClr val="0070C0"/>
          </a:solidFill>
        </p:spPr>
        <p:txBody>
          <a:bodyPr vert="horz" lIns="109728" tIns="109728" rIns="109728" bIns="91440" rtlCol="0" anchor="b">
            <a:normAutofit fontScale="85000" lnSpcReduction="10000"/>
          </a:bodyPr>
          <a:lstStyle/>
          <a:p>
            <a:pPr algn="ctr">
              <a:lnSpc>
                <a:spcPct val="120000"/>
              </a:lnSpc>
              <a:spcBef>
                <a:spcPct val="0"/>
              </a:spcBef>
              <a:spcAft>
                <a:spcPts val="600"/>
              </a:spcAft>
            </a:pPr>
            <a:r>
              <a:rPr lang="en-US" sz="3200" b="1" spc="150" dirty="0">
                <a:solidFill>
                  <a:schemeClr val="tx1">
                    <a:lumMod val="85000"/>
                    <a:lumOff val="15000"/>
                  </a:schemeClr>
                </a:solidFill>
                <a:latin typeface="Source Sans Pro" panose="020B0503030403020204" pitchFamily="34" charset="0"/>
                <a:ea typeface="Source Sans Pro" panose="020B0503030403020204" pitchFamily="34" charset="0"/>
                <a:cs typeface="+mj-cs"/>
              </a:rPr>
              <a:t>Short Term Effects of Ecstasy</a:t>
            </a:r>
          </a:p>
        </p:txBody>
      </p:sp>
      <p:sp>
        <p:nvSpPr>
          <p:cNvPr id="27" name="Freeform: Shape 26">
            <a:extLst>
              <a:ext uri="{FF2B5EF4-FFF2-40B4-BE49-F238E27FC236}">
                <a16:creationId xmlns:a16="http://schemas.microsoft.com/office/drawing/2014/main" id="{96CB0275-66F1-4491-93B8-121D0C7176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14"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Freeform: Shape 28">
            <a:extLst>
              <a:ext uri="{FF2B5EF4-FFF2-40B4-BE49-F238E27FC236}">
                <a16:creationId xmlns:a16="http://schemas.microsoft.com/office/drawing/2014/main" id="{18D32C3D-8F76-4E99-BE56-0836CC38C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84938"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3" name="Picture 2" descr="A picture containing person, hand, arm&#10;&#10;Description automatically generated">
            <a:extLst>
              <a:ext uri="{FF2B5EF4-FFF2-40B4-BE49-F238E27FC236}">
                <a16:creationId xmlns:a16="http://schemas.microsoft.com/office/drawing/2014/main" id="{C05EBB33-54A4-48D8-A863-3BA6A0410E99}"/>
              </a:ext>
            </a:extLst>
          </p:cNvPr>
          <p:cNvPicPr>
            <a:picLocks noChangeAspect="1"/>
          </p:cNvPicPr>
          <p:nvPr/>
        </p:nvPicPr>
        <p:blipFill rotWithShape="1">
          <a:blip r:embed="rId4">
            <a:extLst>
              <a:ext uri="{28A0092B-C50C-407E-A947-70E740481C1C}">
                <a14:useLocalDpi xmlns:a14="http://schemas.microsoft.com/office/drawing/2010/main" val="0"/>
              </a:ext>
            </a:extLst>
          </a:blip>
          <a:srcRect l="28066" r="23313" b="-1"/>
          <a:stretch/>
        </p:blipFill>
        <p:spPr>
          <a:xfrm>
            <a:off x="153" y="10"/>
            <a:ext cx="5033023" cy="6857990"/>
          </a:xfrm>
          <a:custGeom>
            <a:avLst/>
            <a:gdLst/>
            <a:ahLst/>
            <a:cxnLst/>
            <a:rect l="l" t="t" r="r" b="b"/>
            <a:pathLst>
              <a:path w="4710787" h="6858000">
                <a:moveTo>
                  <a:pt x="0" y="0"/>
                </a:moveTo>
                <a:lnTo>
                  <a:pt x="1214365" y="0"/>
                </a:lnTo>
                <a:lnTo>
                  <a:pt x="1994531" y="0"/>
                </a:lnTo>
                <a:lnTo>
                  <a:pt x="3087764" y="0"/>
                </a:lnTo>
                <a:lnTo>
                  <a:pt x="3109888" y="14997"/>
                </a:lnTo>
                <a:cubicBezTo>
                  <a:pt x="4137051" y="754641"/>
                  <a:pt x="4710787" y="2093192"/>
                  <a:pt x="4710787" y="3621656"/>
                </a:cubicBezTo>
                <a:cubicBezTo>
                  <a:pt x="4710787" y="4969131"/>
                  <a:pt x="3782062" y="5602839"/>
                  <a:pt x="2836437" y="6374814"/>
                </a:cubicBezTo>
                <a:cubicBezTo>
                  <a:pt x="2664234" y="6515397"/>
                  <a:pt x="2493607" y="6653108"/>
                  <a:pt x="2319789" y="6780599"/>
                </a:cubicBezTo>
                <a:lnTo>
                  <a:pt x="2208033" y="6858000"/>
                </a:lnTo>
                <a:lnTo>
                  <a:pt x="1994531" y="6858000"/>
                </a:lnTo>
                <a:lnTo>
                  <a:pt x="1214365" y="6858000"/>
                </a:lnTo>
                <a:lnTo>
                  <a:pt x="0" y="6858000"/>
                </a:lnTo>
                <a:close/>
              </a:path>
            </a:pathLst>
          </a:custGeom>
        </p:spPr>
      </p:pic>
      <p:sp>
        <p:nvSpPr>
          <p:cNvPr id="31" name="Freeform: Shape 30">
            <a:extLst>
              <a:ext uri="{FF2B5EF4-FFF2-40B4-BE49-F238E27FC236}">
                <a16:creationId xmlns:a16="http://schemas.microsoft.com/office/drawing/2014/main" id="{70766076-46F5-42D5-A773-2B3BEF2B8B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25575" y="0"/>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aphicFrame>
        <p:nvGraphicFramePr>
          <p:cNvPr id="33" name="TextBox 4">
            <a:extLst>
              <a:ext uri="{FF2B5EF4-FFF2-40B4-BE49-F238E27FC236}">
                <a16:creationId xmlns:a16="http://schemas.microsoft.com/office/drawing/2014/main" id="{0E2EC0AD-3ECF-4B55-BCC9-1B8B0D8F1CDE}"/>
              </a:ext>
            </a:extLst>
          </p:cNvPr>
          <p:cNvGraphicFramePr/>
          <p:nvPr>
            <p:extLst>
              <p:ext uri="{D42A27DB-BD31-4B8C-83A1-F6EECF244321}">
                <p14:modId xmlns:p14="http://schemas.microsoft.com/office/powerpoint/2010/main" val="2347011186"/>
              </p:ext>
            </p:extLst>
          </p:nvPr>
        </p:nvGraphicFramePr>
        <p:xfrm>
          <a:off x="5571261" y="942749"/>
          <a:ext cx="6121386" cy="547750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Recorded Sound">
            <a:hlinkClick r:id="" action="ppaction://media"/>
            <a:extLst>
              <a:ext uri="{FF2B5EF4-FFF2-40B4-BE49-F238E27FC236}">
                <a16:creationId xmlns:a16="http://schemas.microsoft.com/office/drawing/2014/main" id="{A9DABD10-3233-41E3-97E3-46C4E73E604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567179" y="6115455"/>
            <a:ext cx="609600" cy="609600"/>
          </a:xfrm>
          <a:prstGeom prst="rect">
            <a:avLst/>
          </a:prstGeom>
        </p:spPr>
      </p:pic>
    </p:spTree>
    <p:extLst>
      <p:ext uri="{BB962C8B-B14F-4D97-AF65-F5344CB8AC3E}">
        <p14:creationId xmlns:p14="http://schemas.microsoft.com/office/powerpoint/2010/main" val="3667420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3" name="Freeform: Shape 8">
            <a:extLst>
              <a:ext uri="{FF2B5EF4-FFF2-40B4-BE49-F238E27FC236}">
                <a16:creationId xmlns:a16="http://schemas.microsoft.com/office/drawing/2014/main" id="{9B0F7D69-D93C-4C38-A23D-76E000D691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6422" cy="6858000"/>
          </a:xfrm>
          <a:custGeom>
            <a:avLst/>
            <a:gdLst/>
            <a:ahLst/>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4" name="Freeform: Shape 10">
            <a:extLst>
              <a:ext uri="{FF2B5EF4-FFF2-40B4-BE49-F238E27FC236}">
                <a16:creationId xmlns:a16="http://schemas.microsoft.com/office/drawing/2014/main" id="{8CD419D4-EA9D-42D9-BF62-B07F0B7B67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5409" y="0"/>
            <a:ext cx="2529723" cy="6858000"/>
          </a:xfrm>
          <a:custGeom>
            <a:avLst/>
            <a:gdLst/>
            <a:ahLst/>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5" name="Freeform: Shape 12">
            <a:extLst>
              <a:ext uri="{FF2B5EF4-FFF2-40B4-BE49-F238E27FC236}">
                <a16:creationId xmlns:a16="http://schemas.microsoft.com/office/drawing/2014/main" id="{1C6FEC9B-9608-4181-A9E5-A1B80E720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402" y="0"/>
            <a:ext cx="2536434" cy="6858000"/>
          </a:xfrm>
          <a:custGeom>
            <a:avLst/>
            <a:gdLst/>
            <a:ahLst/>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6" name="Freeform: Shape 14">
            <a:extLst>
              <a:ext uri="{FF2B5EF4-FFF2-40B4-BE49-F238E27FC236}">
                <a16:creationId xmlns:a16="http://schemas.microsoft.com/office/drawing/2014/main" id="{AB1564ED-F26F-451D-97D6-A6EC3E83FD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4161" y="0"/>
            <a:ext cx="2261351" cy="6858000"/>
          </a:xfrm>
          <a:custGeom>
            <a:avLst/>
            <a:gdLst/>
            <a:ahLst/>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37" name="Freeform: Shape 16">
            <a:extLst>
              <a:ext uri="{FF2B5EF4-FFF2-40B4-BE49-F238E27FC236}">
                <a16:creationId xmlns:a16="http://schemas.microsoft.com/office/drawing/2014/main" id="{0CA184B6-3482-4F43-87F0-BC765DCFD8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6422" cy="6858000"/>
          </a:xfrm>
          <a:custGeom>
            <a:avLst/>
            <a:gdLst/>
            <a:ahLst/>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8" name="Freeform: Shape 18">
            <a:extLst>
              <a:ext uri="{FF2B5EF4-FFF2-40B4-BE49-F238E27FC236}">
                <a16:creationId xmlns:a16="http://schemas.microsoft.com/office/drawing/2014/main" id="{6C869923-8380-4244-9548-802C330638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5409" y="0"/>
            <a:ext cx="2529723" cy="6858000"/>
          </a:xfrm>
          <a:custGeom>
            <a:avLst/>
            <a:gdLst/>
            <a:ahLst/>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9" name="Freeform: Shape 20">
            <a:extLst>
              <a:ext uri="{FF2B5EF4-FFF2-40B4-BE49-F238E27FC236}">
                <a16:creationId xmlns:a16="http://schemas.microsoft.com/office/drawing/2014/main" id="{C06255F2-BC67-4DDE-B34E-AC4BA21838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402" y="0"/>
            <a:ext cx="2536434" cy="6858000"/>
          </a:xfrm>
          <a:custGeom>
            <a:avLst/>
            <a:gdLst/>
            <a:ahLst/>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0" name="Freeform: Shape 22">
            <a:extLst>
              <a:ext uri="{FF2B5EF4-FFF2-40B4-BE49-F238E27FC236}">
                <a16:creationId xmlns:a16="http://schemas.microsoft.com/office/drawing/2014/main" id="{55169443-FCCD-4C0A-8C69-18CD3FA096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4161" y="0"/>
            <a:ext cx="2261351" cy="6858000"/>
          </a:xfrm>
          <a:custGeom>
            <a:avLst/>
            <a:gdLst/>
            <a:ahLst/>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useBgFill="1">
        <p:nvSpPr>
          <p:cNvPr id="41" name="Rectangle 24">
            <a:extLst>
              <a:ext uri="{FF2B5EF4-FFF2-40B4-BE49-F238E27FC236}">
                <a16:creationId xmlns:a16="http://schemas.microsoft.com/office/drawing/2014/main" id="{0DBF1ABE-8590-450D-BB49-BDDCCF3EE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 name="TextBox 3">
            <a:extLst>
              <a:ext uri="{FF2B5EF4-FFF2-40B4-BE49-F238E27FC236}">
                <a16:creationId xmlns:a16="http://schemas.microsoft.com/office/drawing/2014/main" id="{53E754D8-6058-4877-B727-8A9EF67DF93C}"/>
              </a:ext>
            </a:extLst>
          </p:cNvPr>
          <p:cNvSpPr txBox="1"/>
          <p:nvPr/>
        </p:nvSpPr>
        <p:spPr>
          <a:xfrm>
            <a:off x="5634464" y="239486"/>
            <a:ext cx="6132205" cy="624115"/>
          </a:xfrm>
          <a:prstGeom prst="rect">
            <a:avLst/>
          </a:prstGeom>
          <a:solidFill>
            <a:srgbClr val="0070C0"/>
          </a:solidFill>
        </p:spPr>
        <p:txBody>
          <a:bodyPr vert="horz" lIns="109728" tIns="109728" rIns="109728" bIns="91440" rtlCol="0" anchor="b">
            <a:noAutofit/>
          </a:bodyPr>
          <a:lstStyle/>
          <a:p>
            <a:pPr algn="ctr">
              <a:lnSpc>
                <a:spcPct val="120000"/>
              </a:lnSpc>
              <a:spcBef>
                <a:spcPct val="0"/>
              </a:spcBef>
              <a:spcAft>
                <a:spcPts val="600"/>
              </a:spcAft>
            </a:pPr>
            <a:r>
              <a:rPr lang="en-US" sz="2800" b="1" spc="150" dirty="0">
                <a:solidFill>
                  <a:schemeClr val="tx1">
                    <a:lumMod val="85000"/>
                    <a:lumOff val="15000"/>
                  </a:schemeClr>
                </a:solidFill>
                <a:latin typeface="Source Sans Pro" panose="020B0503030403020204" pitchFamily="34" charset="0"/>
                <a:ea typeface="Source Sans Pro" panose="020B0503030403020204" pitchFamily="34" charset="0"/>
                <a:cs typeface="+mj-cs"/>
              </a:rPr>
              <a:t>Long Term Effects of Ecstasy</a:t>
            </a:r>
          </a:p>
        </p:txBody>
      </p:sp>
      <p:sp>
        <p:nvSpPr>
          <p:cNvPr id="42" name="Freeform: Shape 26">
            <a:extLst>
              <a:ext uri="{FF2B5EF4-FFF2-40B4-BE49-F238E27FC236}">
                <a16:creationId xmlns:a16="http://schemas.microsoft.com/office/drawing/2014/main" id="{96CB0275-66F1-4491-93B8-121D0C7176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14"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3" name="Freeform: Shape 28">
            <a:extLst>
              <a:ext uri="{FF2B5EF4-FFF2-40B4-BE49-F238E27FC236}">
                <a16:creationId xmlns:a16="http://schemas.microsoft.com/office/drawing/2014/main" id="{18D32C3D-8F76-4E99-BE56-0836CC38C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84938"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3" name="Picture 2" descr="A picture containing toiletry, cosmetic&#10;&#10;Description automatically generated">
            <a:extLst>
              <a:ext uri="{FF2B5EF4-FFF2-40B4-BE49-F238E27FC236}">
                <a16:creationId xmlns:a16="http://schemas.microsoft.com/office/drawing/2014/main" id="{10F25934-3581-40AD-926D-4ADBC7A20B79}"/>
              </a:ext>
            </a:extLst>
          </p:cNvPr>
          <p:cNvPicPr>
            <a:picLocks noChangeAspect="1"/>
          </p:cNvPicPr>
          <p:nvPr/>
        </p:nvPicPr>
        <p:blipFill rotWithShape="1">
          <a:blip r:embed="rId4">
            <a:extLst>
              <a:ext uri="{28A0092B-C50C-407E-A947-70E740481C1C}">
                <a14:useLocalDpi xmlns:a14="http://schemas.microsoft.com/office/drawing/2010/main" val="0"/>
              </a:ext>
            </a:extLst>
          </a:blip>
          <a:srcRect l="22653" r="28543"/>
          <a:stretch/>
        </p:blipFill>
        <p:spPr>
          <a:xfrm>
            <a:off x="153" y="10"/>
            <a:ext cx="5033023" cy="6857990"/>
          </a:xfrm>
          <a:custGeom>
            <a:avLst/>
            <a:gdLst/>
            <a:ahLst/>
            <a:cxnLst/>
            <a:rect l="l" t="t" r="r" b="b"/>
            <a:pathLst>
              <a:path w="4710787" h="6858000">
                <a:moveTo>
                  <a:pt x="0" y="0"/>
                </a:moveTo>
                <a:lnTo>
                  <a:pt x="1214365" y="0"/>
                </a:lnTo>
                <a:lnTo>
                  <a:pt x="1994531" y="0"/>
                </a:lnTo>
                <a:lnTo>
                  <a:pt x="3087764" y="0"/>
                </a:lnTo>
                <a:lnTo>
                  <a:pt x="3109888" y="14997"/>
                </a:lnTo>
                <a:cubicBezTo>
                  <a:pt x="4137051" y="754641"/>
                  <a:pt x="4710787" y="2093192"/>
                  <a:pt x="4710787" y="3621656"/>
                </a:cubicBezTo>
                <a:cubicBezTo>
                  <a:pt x="4710787" y="4969131"/>
                  <a:pt x="3782062" y="5602839"/>
                  <a:pt x="2836437" y="6374814"/>
                </a:cubicBezTo>
                <a:cubicBezTo>
                  <a:pt x="2664234" y="6515397"/>
                  <a:pt x="2493607" y="6653108"/>
                  <a:pt x="2319789" y="6780599"/>
                </a:cubicBezTo>
                <a:lnTo>
                  <a:pt x="2208033" y="6858000"/>
                </a:lnTo>
                <a:lnTo>
                  <a:pt x="1994531" y="6858000"/>
                </a:lnTo>
                <a:lnTo>
                  <a:pt x="1214365" y="6858000"/>
                </a:lnTo>
                <a:lnTo>
                  <a:pt x="0" y="6858000"/>
                </a:lnTo>
                <a:close/>
              </a:path>
            </a:pathLst>
          </a:custGeom>
        </p:spPr>
      </p:pic>
      <p:sp>
        <p:nvSpPr>
          <p:cNvPr id="44" name="Freeform: Shape 30">
            <a:extLst>
              <a:ext uri="{FF2B5EF4-FFF2-40B4-BE49-F238E27FC236}">
                <a16:creationId xmlns:a16="http://schemas.microsoft.com/office/drawing/2014/main" id="{70766076-46F5-42D5-A773-2B3BEF2B8B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25575" y="0"/>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 name="TextBox 5">
            <a:extLst>
              <a:ext uri="{FF2B5EF4-FFF2-40B4-BE49-F238E27FC236}">
                <a16:creationId xmlns:a16="http://schemas.microsoft.com/office/drawing/2014/main" id="{8DAC0333-C4F0-4B87-BF3A-CB9E47CDA056}"/>
              </a:ext>
            </a:extLst>
          </p:cNvPr>
          <p:cNvSpPr txBox="1"/>
          <p:nvPr/>
        </p:nvSpPr>
        <p:spPr>
          <a:xfrm>
            <a:off x="5614661" y="1103086"/>
            <a:ext cx="6088804" cy="5816977"/>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Source Sans Pro" panose="020B0503030403020204" pitchFamily="34" charset="0"/>
                <a:ea typeface="Source Sans Pro" panose="020B0503030403020204" pitchFamily="34" charset="0"/>
              </a:rPr>
              <a:t>Long-lasting brain damage affecting thought and memory.</a:t>
            </a:r>
          </a:p>
          <a:p>
            <a:pPr marL="285750" indent="-285750">
              <a:buFont typeface="Arial" panose="020B0604020202020204" pitchFamily="34" charset="0"/>
              <a:buChar char="•"/>
            </a:pPr>
            <a:endParaRPr lang="en-US" sz="2400" dirty="0">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US" sz="2400" dirty="0">
                <a:latin typeface="Source Sans Pro" panose="020B0503030403020204" pitchFamily="34" charset="0"/>
                <a:ea typeface="Source Sans Pro" panose="020B0503030403020204" pitchFamily="34" charset="0"/>
              </a:rPr>
              <a:t>Damages to parts of the brain that effect learning, sleep, and emotion</a:t>
            </a:r>
          </a:p>
          <a:p>
            <a:pPr marL="285750" indent="-285750">
              <a:buFont typeface="Arial" panose="020B0604020202020204" pitchFamily="34" charset="0"/>
              <a:buChar char="•"/>
            </a:pPr>
            <a:endParaRPr lang="en-US" sz="2400" dirty="0">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US" sz="2400" b="0" i="0" dirty="0">
                <a:effectLst/>
                <a:latin typeface="Source Sans Pro" panose="020B0503030403020204" pitchFamily="34" charset="0"/>
                <a:ea typeface="Source Sans Pro" panose="020B0503030403020204" pitchFamily="34" charset="0"/>
              </a:rPr>
              <a:t>Degenerative nerve diseases- affects activities, such as balance, movement, talking, breathing, and heart function.</a:t>
            </a:r>
            <a:endParaRPr lang="en-US" sz="2400" dirty="0">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endParaRPr lang="en-US" sz="2400" dirty="0">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US" sz="2400" dirty="0">
                <a:latin typeface="Source Sans Pro" panose="020B0503030403020204" pitchFamily="34" charset="0"/>
                <a:ea typeface="Source Sans Pro" panose="020B0503030403020204" pitchFamily="34" charset="0"/>
              </a:rPr>
              <a:t>Depression, anxiety, memory loss</a:t>
            </a:r>
          </a:p>
          <a:p>
            <a:pPr marL="285750" indent="-285750">
              <a:buFont typeface="Arial" panose="020B0604020202020204" pitchFamily="34" charset="0"/>
              <a:buChar char="•"/>
            </a:pPr>
            <a:endParaRPr lang="en-US" sz="2400" dirty="0">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US" sz="2400" dirty="0">
                <a:latin typeface="Source Sans Pro" panose="020B0503030403020204" pitchFamily="34" charset="0"/>
                <a:ea typeface="Source Sans Pro" panose="020B0503030403020204" pitchFamily="34" charset="0"/>
              </a:rPr>
              <a:t>Kidney failure</a:t>
            </a:r>
          </a:p>
          <a:p>
            <a:pPr marL="285750" indent="-285750">
              <a:buFont typeface="Arial" panose="020B0604020202020204" pitchFamily="34" charset="0"/>
              <a:buChar char="•"/>
            </a:pPr>
            <a:endParaRPr lang="en-US" sz="2400" dirty="0">
              <a:latin typeface="Source Sans Pro" panose="020B0503030403020204" pitchFamily="34" charset="0"/>
              <a:ea typeface="Source Sans Pro" panose="020B0503030403020204" pitchFamily="34" charset="0"/>
            </a:endParaRPr>
          </a:p>
          <a:p>
            <a:endParaRPr lang="en-US" dirty="0"/>
          </a:p>
          <a:p>
            <a:endParaRPr lang="en-US" dirty="0"/>
          </a:p>
        </p:txBody>
      </p:sp>
      <p:pic>
        <p:nvPicPr>
          <p:cNvPr id="8" name="Recorded Sound">
            <a:hlinkClick r:id="" action="ppaction://media"/>
            <a:extLst>
              <a:ext uri="{FF2B5EF4-FFF2-40B4-BE49-F238E27FC236}">
                <a16:creationId xmlns:a16="http://schemas.microsoft.com/office/drawing/2014/main" id="{23EE33E4-A153-48E0-9682-75D82A1758D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00612" y="5974632"/>
            <a:ext cx="609600" cy="609600"/>
          </a:xfrm>
          <a:prstGeom prst="rect">
            <a:avLst/>
          </a:prstGeom>
        </p:spPr>
      </p:pic>
    </p:spTree>
    <p:extLst>
      <p:ext uri="{BB962C8B-B14F-4D97-AF65-F5344CB8AC3E}">
        <p14:creationId xmlns:p14="http://schemas.microsoft.com/office/powerpoint/2010/main" val="1826388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16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3" name="Freeform: Shape 8">
            <a:extLst>
              <a:ext uri="{FF2B5EF4-FFF2-40B4-BE49-F238E27FC236}">
                <a16:creationId xmlns:a16="http://schemas.microsoft.com/office/drawing/2014/main" id="{9B0F7D69-D93C-4C38-A23D-76E000D691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6422" cy="6858000"/>
          </a:xfrm>
          <a:custGeom>
            <a:avLst/>
            <a:gdLst/>
            <a:ahLst/>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4" name="Freeform: Shape 10">
            <a:extLst>
              <a:ext uri="{FF2B5EF4-FFF2-40B4-BE49-F238E27FC236}">
                <a16:creationId xmlns:a16="http://schemas.microsoft.com/office/drawing/2014/main" id="{8CD419D4-EA9D-42D9-BF62-B07F0B7B67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5409" y="0"/>
            <a:ext cx="2529723" cy="6858000"/>
          </a:xfrm>
          <a:custGeom>
            <a:avLst/>
            <a:gdLst/>
            <a:ahLst/>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5" name="Freeform: Shape 12">
            <a:extLst>
              <a:ext uri="{FF2B5EF4-FFF2-40B4-BE49-F238E27FC236}">
                <a16:creationId xmlns:a16="http://schemas.microsoft.com/office/drawing/2014/main" id="{1C6FEC9B-9608-4181-A9E5-A1B80E720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402" y="0"/>
            <a:ext cx="2536434" cy="6858000"/>
          </a:xfrm>
          <a:custGeom>
            <a:avLst/>
            <a:gdLst/>
            <a:ahLst/>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6" name="Freeform: Shape 14">
            <a:extLst>
              <a:ext uri="{FF2B5EF4-FFF2-40B4-BE49-F238E27FC236}">
                <a16:creationId xmlns:a16="http://schemas.microsoft.com/office/drawing/2014/main" id="{AB1564ED-F26F-451D-97D6-A6EC3E83FD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4161" y="0"/>
            <a:ext cx="2261351" cy="6858000"/>
          </a:xfrm>
          <a:custGeom>
            <a:avLst/>
            <a:gdLst/>
            <a:ahLst/>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37" name="Freeform: Shape 16">
            <a:extLst>
              <a:ext uri="{FF2B5EF4-FFF2-40B4-BE49-F238E27FC236}">
                <a16:creationId xmlns:a16="http://schemas.microsoft.com/office/drawing/2014/main" id="{0CA184B6-3482-4F43-87F0-BC765DCFD8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6422" cy="6858000"/>
          </a:xfrm>
          <a:custGeom>
            <a:avLst/>
            <a:gdLst/>
            <a:ahLst/>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8" name="Freeform: Shape 18">
            <a:extLst>
              <a:ext uri="{FF2B5EF4-FFF2-40B4-BE49-F238E27FC236}">
                <a16:creationId xmlns:a16="http://schemas.microsoft.com/office/drawing/2014/main" id="{6C869923-8380-4244-9548-802C330638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5409" y="0"/>
            <a:ext cx="2529723" cy="6858000"/>
          </a:xfrm>
          <a:custGeom>
            <a:avLst/>
            <a:gdLst/>
            <a:ahLst/>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9" name="Freeform: Shape 20">
            <a:extLst>
              <a:ext uri="{FF2B5EF4-FFF2-40B4-BE49-F238E27FC236}">
                <a16:creationId xmlns:a16="http://schemas.microsoft.com/office/drawing/2014/main" id="{C06255F2-BC67-4DDE-B34E-AC4BA21838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402" y="0"/>
            <a:ext cx="2536434" cy="6858000"/>
          </a:xfrm>
          <a:custGeom>
            <a:avLst/>
            <a:gdLst/>
            <a:ahLst/>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0" name="Freeform: Shape 22">
            <a:extLst>
              <a:ext uri="{FF2B5EF4-FFF2-40B4-BE49-F238E27FC236}">
                <a16:creationId xmlns:a16="http://schemas.microsoft.com/office/drawing/2014/main" id="{55169443-FCCD-4C0A-8C69-18CD3FA096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4161" y="0"/>
            <a:ext cx="2261351" cy="6858000"/>
          </a:xfrm>
          <a:custGeom>
            <a:avLst/>
            <a:gdLst/>
            <a:ahLst/>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useBgFill="1">
        <p:nvSpPr>
          <p:cNvPr id="41" name="Rectangle 24">
            <a:extLst>
              <a:ext uri="{FF2B5EF4-FFF2-40B4-BE49-F238E27FC236}">
                <a16:creationId xmlns:a16="http://schemas.microsoft.com/office/drawing/2014/main" id="{0DBF1ABE-8590-450D-BB49-BDDCCF3EE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 name="TextBox 3">
            <a:extLst>
              <a:ext uri="{FF2B5EF4-FFF2-40B4-BE49-F238E27FC236}">
                <a16:creationId xmlns:a16="http://schemas.microsoft.com/office/drawing/2014/main" id="{53E754D8-6058-4877-B727-8A9EF67DF93C}"/>
              </a:ext>
            </a:extLst>
          </p:cNvPr>
          <p:cNvSpPr txBox="1"/>
          <p:nvPr/>
        </p:nvSpPr>
        <p:spPr>
          <a:xfrm>
            <a:off x="5634464" y="239486"/>
            <a:ext cx="6132205" cy="624115"/>
          </a:xfrm>
          <a:prstGeom prst="rect">
            <a:avLst/>
          </a:prstGeom>
          <a:solidFill>
            <a:srgbClr val="0070C0"/>
          </a:solidFill>
        </p:spPr>
        <p:txBody>
          <a:bodyPr vert="horz" lIns="109728" tIns="109728" rIns="109728" bIns="91440" rtlCol="0" anchor="b">
            <a:noAutofit/>
          </a:bodyPr>
          <a:lstStyle/>
          <a:p>
            <a:pPr algn="ctr">
              <a:lnSpc>
                <a:spcPct val="120000"/>
              </a:lnSpc>
              <a:spcBef>
                <a:spcPct val="0"/>
              </a:spcBef>
              <a:spcAft>
                <a:spcPts val="600"/>
              </a:spcAft>
            </a:pPr>
            <a:r>
              <a:rPr lang="en-US" sz="2800" b="1" spc="150" dirty="0">
                <a:solidFill>
                  <a:schemeClr val="tx1">
                    <a:lumMod val="85000"/>
                    <a:lumOff val="15000"/>
                  </a:schemeClr>
                </a:solidFill>
                <a:latin typeface="Source Sans Pro" panose="020B0503030403020204" pitchFamily="34" charset="0"/>
                <a:ea typeface="Source Sans Pro" panose="020B0503030403020204" pitchFamily="34" charset="0"/>
                <a:cs typeface="+mj-cs"/>
              </a:rPr>
              <a:t>Long Term Effects of Ecstasy</a:t>
            </a:r>
          </a:p>
        </p:txBody>
      </p:sp>
      <p:sp>
        <p:nvSpPr>
          <p:cNvPr id="42" name="Freeform: Shape 26">
            <a:extLst>
              <a:ext uri="{FF2B5EF4-FFF2-40B4-BE49-F238E27FC236}">
                <a16:creationId xmlns:a16="http://schemas.microsoft.com/office/drawing/2014/main" id="{96CB0275-66F1-4491-93B8-121D0C7176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14"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3" name="Freeform: Shape 28">
            <a:extLst>
              <a:ext uri="{FF2B5EF4-FFF2-40B4-BE49-F238E27FC236}">
                <a16:creationId xmlns:a16="http://schemas.microsoft.com/office/drawing/2014/main" id="{18D32C3D-8F76-4E99-BE56-0836CC38C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84938"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3" name="Picture 2" descr="A picture containing toiletry, cosmetic&#10;&#10;Description automatically generated">
            <a:extLst>
              <a:ext uri="{FF2B5EF4-FFF2-40B4-BE49-F238E27FC236}">
                <a16:creationId xmlns:a16="http://schemas.microsoft.com/office/drawing/2014/main" id="{10F25934-3581-40AD-926D-4ADBC7A20B79}"/>
              </a:ext>
            </a:extLst>
          </p:cNvPr>
          <p:cNvPicPr>
            <a:picLocks noChangeAspect="1"/>
          </p:cNvPicPr>
          <p:nvPr/>
        </p:nvPicPr>
        <p:blipFill rotWithShape="1">
          <a:blip r:embed="rId4">
            <a:extLst>
              <a:ext uri="{28A0092B-C50C-407E-A947-70E740481C1C}">
                <a14:useLocalDpi xmlns:a14="http://schemas.microsoft.com/office/drawing/2010/main" val="0"/>
              </a:ext>
            </a:extLst>
          </a:blip>
          <a:srcRect l="22653" r="28543"/>
          <a:stretch/>
        </p:blipFill>
        <p:spPr>
          <a:xfrm>
            <a:off x="153" y="10"/>
            <a:ext cx="5033023" cy="6857990"/>
          </a:xfrm>
          <a:custGeom>
            <a:avLst/>
            <a:gdLst/>
            <a:ahLst/>
            <a:cxnLst/>
            <a:rect l="l" t="t" r="r" b="b"/>
            <a:pathLst>
              <a:path w="4710787" h="6858000">
                <a:moveTo>
                  <a:pt x="0" y="0"/>
                </a:moveTo>
                <a:lnTo>
                  <a:pt x="1214365" y="0"/>
                </a:lnTo>
                <a:lnTo>
                  <a:pt x="1994531" y="0"/>
                </a:lnTo>
                <a:lnTo>
                  <a:pt x="3087764" y="0"/>
                </a:lnTo>
                <a:lnTo>
                  <a:pt x="3109888" y="14997"/>
                </a:lnTo>
                <a:cubicBezTo>
                  <a:pt x="4137051" y="754641"/>
                  <a:pt x="4710787" y="2093192"/>
                  <a:pt x="4710787" y="3621656"/>
                </a:cubicBezTo>
                <a:cubicBezTo>
                  <a:pt x="4710787" y="4969131"/>
                  <a:pt x="3782062" y="5602839"/>
                  <a:pt x="2836437" y="6374814"/>
                </a:cubicBezTo>
                <a:cubicBezTo>
                  <a:pt x="2664234" y="6515397"/>
                  <a:pt x="2493607" y="6653108"/>
                  <a:pt x="2319789" y="6780599"/>
                </a:cubicBezTo>
                <a:lnTo>
                  <a:pt x="2208033" y="6858000"/>
                </a:lnTo>
                <a:lnTo>
                  <a:pt x="1994531" y="6858000"/>
                </a:lnTo>
                <a:lnTo>
                  <a:pt x="1214365" y="6858000"/>
                </a:lnTo>
                <a:lnTo>
                  <a:pt x="0" y="6858000"/>
                </a:lnTo>
                <a:close/>
              </a:path>
            </a:pathLst>
          </a:custGeom>
        </p:spPr>
      </p:pic>
      <p:sp>
        <p:nvSpPr>
          <p:cNvPr id="44" name="Freeform: Shape 30">
            <a:extLst>
              <a:ext uri="{FF2B5EF4-FFF2-40B4-BE49-F238E27FC236}">
                <a16:creationId xmlns:a16="http://schemas.microsoft.com/office/drawing/2014/main" id="{70766076-46F5-42D5-A773-2B3BEF2B8B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25575" y="0"/>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 name="TextBox 5">
            <a:extLst>
              <a:ext uri="{FF2B5EF4-FFF2-40B4-BE49-F238E27FC236}">
                <a16:creationId xmlns:a16="http://schemas.microsoft.com/office/drawing/2014/main" id="{8DAC0333-C4F0-4B87-BF3A-CB9E47CDA056}"/>
              </a:ext>
            </a:extLst>
          </p:cNvPr>
          <p:cNvSpPr txBox="1"/>
          <p:nvPr/>
        </p:nvSpPr>
        <p:spPr>
          <a:xfrm>
            <a:off x="5774024" y="1872343"/>
            <a:ext cx="6088804" cy="5078313"/>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Source Sans Pro" panose="020B0503030403020204" pitchFamily="34" charset="0"/>
                <a:ea typeface="Source Sans Pro" panose="020B0503030403020204" pitchFamily="34" charset="0"/>
              </a:rPr>
              <a:t>Psychosis-(loss of reality)</a:t>
            </a:r>
          </a:p>
          <a:p>
            <a:pPr marL="285750" indent="-285750">
              <a:buFont typeface="Arial" panose="020B0604020202020204" pitchFamily="34" charset="0"/>
              <a:buChar char="•"/>
            </a:pPr>
            <a:endParaRPr lang="en-US" sz="2400" dirty="0">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US" sz="2400" dirty="0">
                <a:latin typeface="Source Sans Pro" panose="020B0503030403020204" pitchFamily="34" charset="0"/>
                <a:ea typeface="Source Sans Pro" panose="020B0503030403020204" pitchFamily="34" charset="0"/>
              </a:rPr>
              <a:t>Cardiovascular collapse-(loss of blood flow to the heart)</a:t>
            </a:r>
          </a:p>
          <a:p>
            <a:pPr marL="285750" indent="-285750">
              <a:buFont typeface="Arial" panose="020B0604020202020204" pitchFamily="34" charset="0"/>
              <a:buChar char="•"/>
            </a:pPr>
            <a:endParaRPr lang="en-US" sz="2400" dirty="0">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US" sz="2400" dirty="0">
                <a:latin typeface="Source Sans Pro" panose="020B0503030403020204" pitchFamily="34" charset="0"/>
                <a:ea typeface="Source Sans Pro" panose="020B0503030403020204" pitchFamily="34" charset="0"/>
              </a:rPr>
              <a:t>Convulsions</a:t>
            </a:r>
          </a:p>
          <a:p>
            <a:pPr marL="285750" indent="-285750">
              <a:buFont typeface="Arial" panose="020B0604020202020204" pitchFamily="34" charset="0"/>
              <a:buChar char="•"/>
            </a:pPr>
            <a:endParaRPr lang="en-US" sz="2400" dirty="0">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US" sz="2400" dirty="0">
                <a:latin typeface="Source Sans Pro" panose="020B0503030403020204" pitchFamily="34" charset="0"/>
                <a:ea typeface="Source Sans Pro" panose="020B0503030403020204" pitchFamily="34" charset="0"/>
              </a:rPr>
              <a:t>Hemorrhaging</a:t>
            </a:r>
          </a:p>
          <a:p>
            <a:pPr marL="285750" indent="-285750">
              <a:buFont typeface="Arial" panose="020B0604020202020204" pitchFamily="34" charset="0"/>
              <a:buChar char="•"/>
            </a:pPr>
            <a:endParaRPr lang="en-US" sz="2400" dirty="0">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US" sz="2400" dirty="0">
                <a:latin typeface="Source Sans Pro" panose="020B0503030403020204" pitchFamily="34" charset="0"/>
                <a:ea typeface="Source Sans Pro" panose="020B0503030403020204" pitchFamily="34" charset="0"/>
              </a:rPr>
              <a:t>Death</a:t>
            </a:r>
          </a:p>
          <a:p>
            <a:endParaRPr lang="en-US" sz="2400" dirty="0">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endParaRPr lang="en-US" sz="2400" dirty="0">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endParaRPr lang="en-US" dirty="0"/>
          </a:p>
          <a:p>
            <a:endParaRPr lang="en-US" dirty="0"/>
          </a:p>
        </p:txBody>
      </p:sp>
      <p:pic>
        <p:nvPicPr>
          <p:cNvPr id="2" name="Recorded Sound">
            <a:hlinkClick r:id="" action="ppaction://media"/>
            <a:extLst>
              <a:ext uri="{FF2B5EF4-FFF2-40B4-BE49-F238E27FC236}">
                <a16:creationId xmlns:a16="http://schemas.microsoft.com/office/drawing/2014/main" id="{2957B27B-4014-4AA9-9E9A-C4D7944C321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36598" y="5823857"/>
            <a:ext cx="609600" cy="609600"/>
          </a:xfrm>
          <a:prstGeom prst="rect">
            <a:avLst/>
          </a:prstGeom>
        </p:spPr>
      </p:pic>
    </p:spTree>
    <p:extLst>
      <p:ext uri="{BB962C8B-B14F-4D97-AF65-F5344CB8AC3E}">
        <p14:creationId xmlns:p14="http://schemas.microsoft.com/office/powerpoint/2010/main" val="4054130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0F038B3-AAB5-4FC9-A47E-03B9E02E1CA4}"/>
              </a:ext>
            </a:extLst>
          </p:cNvPr>
          <p:cNvSpPr txBox="1"/>
          <p:nvPr/>
        </p:nvSpPr>
        <p:spPr>
          <a:xfrm>
            <a:off x="1538514" y="116114"/>
            <a:ext cx="8592457" cy="707886"/>
          </a:xfrm>
          <a:prstGeom prst="rect">
            <a:avLst/>
          </a:prstGeom>
          <a:solidFill>
            <a:srgbClr val="7030A0"/>
          </a:solidFill>
        </p:spPr>
        <p:txBody>
          <a:bodyPr wrap="square" rtlCol="0">
            <a:spAutoFit/>
          </a:bodyPr>
          <a:lstStyle/>
          <a:p>
            <a:pPr algn="ctr"/>
            <a:r>
              <a:rPr lang="en-US" sz="4000" b="1">
                <a:solidFill>
                  <a:schemeClr val="bg1"/>
                </a:solidFill>
                <a:latin typeface="Source Sans Pro" panose="020B0503030403020204" pitchFamily="34" charset="0"/>
                <a:ea typeface="Source Sans Pro" panose="020B0503030403020204" pitchFamily="34" charset="0"/>
              </a:rPr>
              <a:t>Synthetic Drugs</a:t>
            </a:r>
            <a:endParaRPr lang="en-US" sz="4000" b="1" dirty="0">
              <a:solidFill>
                <a:schemeClr val="bg1"/>
              </a:solidFill>
              <a:latin typeface="Source Sans Pro" panose="020B0503030403020204" pitchFamily="34" charset="0"/>
              <a:ea typeface="Source Sans Pro" panose="020B0503030403020204" pitchFamily="34" charset="0"/>
            </a:endParaRPr>
          </a:p>
        </p:txBody>
      </p:sp>
      <p:pic>
        <p:nvPicPr>
          <p:cNvPr id="4" name="Online Media 3" title="Synthetic Drugs - Drug Free World: Truth About Drugs Documentary">
            <a:hlinkClick r:id="" action="ppaction://media"/>
            <a:extLst>
              <a:ext uri="{FF2B5EF4-FFF2-40B4-BE49-F238E27FC236}">
                <a16:creationId xmlns:a16="http://schemas.microsoft.com/office/drawing/2014/main" id="{8AD33BB0-9F5B-4848-807B-004519B15985}"/>
              </a:ext>
            </a:extLst>
          </p:cNvPr>
          <p:cNvPicPr>
            <a:picLocks noRot="1" noChangeAspect="1"/>
          </p:cNvPicPr>
          <p:nvPr>
            <a:videoFile r:link="rId1"/>
          </p:nvPr>
        </p:nvPicPr>
        <p:blipFill>
          <a:blip r:embed="rId3"/>
          <a:stretch>
            <a:fillRect/>
          </a:stretch>
        </p:blipFill>
        <p:spPr>
          <a:xfrm>
            <a:off x="1608089" y="1428750"/>
            <a:ext cx="8592457" cy="4629150"/>
          </a:xfrm>
          <a:prstGeom prst="rect">
            <a:avLst/>
          </a:prstGeom>
        </p:spPr>
      </p:pic>
      <p:sp>
        <p:nvSpPr>
          <p:cNvPr id="2" name="TextBox 1">
            <a:extLst>
              <a:ext uri="{FF2B5EF4-FFF2-40B4-BE49-F238E27FC236}">
                <a16:creationId xmlns:a16="http://schemas.microsoft.com/office/drawing/2014/main" id="{724F77AB-6119-41B6-9AB8-C532D0694CEC}"/>
              </a:ext>
            </a:extLst>
          </p:cNvPr>
          <p:cNvSpPr txBox="1"/>
          <p:nvPr/>
        </p:nvSpPr>
        <p:spPr>
          <a:xfrm>
            <a:off x="6096000" y="6293318"/>
            <a:ext cx="3776663" cy="369332"/>
          </a:xfrm>
          <a:prstGeom prst="rect">
            <a:avLst/>
          </a:prstGeom>
          <a:noFill/>
        </p:spPr>
        <p:txBody>
          <a:bodyPr wrap="square" rtlCol="0">
            <a:spAutoFit/>
          </a:bodyPr>
          <a:lstStyle/>
          <a:p>
            <a:r>
              <a:rPr lang="en-US" dirty="0"/>
              <a:t>https://youtu.be/yDNit9U2I0A</a:t>
            </a:r>
          </a:p>
        </p:txBody>
      </p:sp>
    </p:spTree>
    <p:extLst>
      <p:ext uri="{BB962C8B-B14F-4D97-AF65-F5344CB8AC3E}">
        <p14:creationId xmlns:p14="http://schemas.microsoft.com/office/powerpoint/2010/main" val="479894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6ECBBD-1ED1-4825-B4C0-B6AB5DA939FE}"/>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436" y="-110821"/>
            <a:ext cx="6095996" cy="3307146"/>
          </a:xfrm>
          <a:prstGeom prst="rect">
            <a:avLst/>
          </a:prstGeom>
        </p:spPr>
      </p:pic>
      <p:pic>
        <p:nvPicPr>
          <p:cNvPr id="6" name="Recorded Sound">
            <a:hlinkClick r:id="" action="ppaction://media"/>
            <a:extLst>
              <a:ext uri="{FF2B5EF4-FFF2-40B4-BE49-F238E27FC236}">
                <a16:creationId xmlns:a16="http://schemas.microsoft.com/office/drawing/2014/main" id="{7A362F7F-A486-4EFB-8D0B-8B68A1AFEFA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5760" y="-17708"/>
            <a:ext cx="609600" cy="643853"/>
          </a:xfrm>
          <a:prstGeom prst="rect">
            <a:avLst/>
          </a:prstGeom>
        </p:spPr>
      </p:pic>
      <p:pic>
        <p:nvPicPr>
          <p:cNvPr id="8" name="Picture 7">
            <a:extLst>
              <a:ext uri="{FF2B5EF4-FFF2-40B4-BE49-F238E27FC236}">
                <a16:creationId xmlns:a16="http://schemas.microsoft.com/office/drawing/2014/main" id="{E8C8FA13-C9D7-4430-9A0A-2B4CE5C278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813" y="3196324"/>
            <a:ext cx="6096000" cy="3661676"/>
          </a:xfrm>
          <a:prstGeom prst="rect">
            <a:avLst/>
          </a:prstGeom>
        </p:spPr>
      </p:pic>
      <p:pic>
        <p:nvPicPr>
          <p:cNvPr id="12" name="Picture 11" descr="A picture containing text, tea, beverage&#10;&#10;Description automatically generated">
            <a:extLst>
              <a:ext uri="{FF2B5EF4-FFF2-40B4-BE49-F238E27FC236}">
                <a16:creationId xmlns:a16="http://schemas.microsoft.com/office/drawing/2014/main" id="{D20F417A-1A8D-44EB-9ABD-1DE0EB004C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24560" y="-78747"/>
            <a:ext cx="6201844" cy="2090415"/>
          </a:xfrm>
          <a:prstGeom prst="rect">
            <a:avLst/>
          </a:prstGeom>
        </p:spPr>
      </p:pic>
      <p:sp>
        <p:nvSpPr>
          <p:cNvPr id="9" name="TextBox 8">
            <a:extLst>
              <a:ext uri="{FF2B5EF4-FFF2-40B4-BE49-F238E27FC236}">
                <a16:creationId xmlns:a16="http://schemas.microsoft.com/office/drawing/2014/main" id="{7DF322FB-4C96-4292-80D1-955036DB0FBA}"/>
              </a:ext>
            </a:extLst>
          </p:cNvPr>
          <p:cNvSpPr txBox="1"/>
          <p:nvPr/>
        </p:nvSpPr>
        <p:spPr>
          <a:xfrm>
            <a:off x="3071813" y="3237190"/>
            <a:ext cx="6143624" cy="369332"/>
          </a:xfrm>
          <a:prstGeom prst="rect">
            <a:avLst/>
          </a:prstGeom>
          <a:noFill/>
        </p:spPr>
        <p:txBody>
          <a:bodyPr wrap="square">
            <a:spAutoFit/>
          </a:bodyPr>
          <a:lstStyle/>
          <a:p>
            <a:r>
              <a:rPr lang="en-US" dirty="0"/>
              <a:t>5175710001269267</a:t>
            </a:r>
          </a:p>
        </p:txBody>
      </p:sp>
      <p:pic>
        <p:nvPicPr>
          <p:cNvPr id="7" name="Picture 6" descr="Logo&#10;&#10;Description automatically generated">
            <a:extLst>
              <a:ext uri="{FF2B5EF4-FFF2-40B4-BE49-F238E27FC236}">
                <a16:creationId xmlns:a16="http://schemas.microsoft.com/office/drawing/2014/main" id="{FD8AEF69-D18B-4564-A4CE-323B1AE8A83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66340" y="2011670"/>
            <a:ext cx="6260064" cy="4929800"/>
          </a:xfrm>
          <a:prstGeom prst="rect">
            <a:avLst/>
          </a:prstGeom>
        </p:spPr>
      </p:pic>
    </p:spTree>
    <p:extLst>
      <p:ext uri="{BB962C8B-B14F-4D97-AF65-F5344CB8AC3E}">
        <p14:creationId xmlns:p14="http://schemas.microsoft.com/office/powerpoint/2010/main" val="779291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77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24F4826-7AAC-4ED7-9202-381FE214372A}"/>
              </a:ext>
            </a:extLst>
          </p:cNvPr>
          <p:cNvSpPr txBox="1"/>
          <p:nvPr/>
        </p:nvSpPr>
        <p:spPr>
          <a:xfrm>
            <a:off x="4985654" y="0"/>
            <a:ext cx="7206345" cy="6858000"/>
          </a:xfrm>
          <a:prstGeom prst="rect">
            <a:avLst/>
          </a:prstGeom>
          <a:solidFill>
            <a:srgbClr val="FF0000"/>
          </a:solidFill>
        </p:spPr>
        <p:txBody>
          <a:bodyPr wrap="square" rtlCol="0">
            <a:spAutoFit/>
          </a:bodyPr>
          <a:lstStyle/>
          <a:p>
            <a:endParaRPr lang="en-US" dirty="0"/>
          </a:p>
        </p:txBody>
      </p:sp>
      <p:sp>
        <p:nvSpPr>
          <p:cNvPr id="5" name="TextBox 4">
            <a:extLst>
              <a:ext uri="{FF2B5EF4-FFF2-40B4-BE49-F238E27FC236}">
                <a16:creationId xmlns:a16="http://schemas.microsoft.com/office/drawing/2014/main" id="{EB8DCE9B-00F0-4177-AE68-ED7B22CC7AE5}"/>
              </a:ext>
            </a:extLst>
          </p:cNvPr>
          <p:cNvSpPr txBox="1"/>
          <p:nvPr/>
        </p:nvSpPr>
        <p:spPr>
          <a:xfrm>
            <a:off x="4985653" y="246741"/>
            <a:ext cx="7206343" cy="6743805"/>
          </a:xfrm>
          <a:prstGeom prst="rect">
            <a:avLst/>
          </a:prstGeom>
          <a:solidFill>
            <a:srgbClr val="FF99CC"/>
          </a:solidFill>
        </p:spPr>
        <p:txBody>
          <a:bodyPr wrap="square" rtlCol="0">
            <a:spAutoFit/>
          </a:bodyPr>
          <a:lstStyle/>
          <a:p>
            <a:r>
              <a:rPr lang="en-US" sz="3200" b="1" dirty="0">
                <a:solidFill>
                  <a:srgbClr val="FF0000"/>
                </a:solidFill>
                <a:latin typeface="Source Sans Pro" panose="020B0503030403020204" pitchFamily="34" charset="0"/>
                <a:ea typeface="Source Sans Pro" panose="020B0503030403020204" pitchFamily="34" charset="0"/>
              </a:rPr>
              <a:t>Short Term Effects of Synthetic Drugs</a:t>
            </a:r>
          </a:p>
          <a:p>
            <a:pPr marL="342900" indent="-342900">
              <a:buFont typeface="Arial" panose="020B0604020202020204" pitchFamily="34" charset="0"/>
              <a:buChar char="•"/>
            </a:pPr>
            <a:endParaRPr lang="en-US" sz="2400" b="1" dirty="0">
              <a:solidFill>
                <a:srgbClr val="FF0000"/>
              </a:solidFill>
              <a:latin typeface="Source Sans Pro" panose="020B0503030403020204" pitchFamily="34" charset="0"/>
              <a:ea typeface="Source Sans Pro" panose="020B0503030403020204" pitchFamily="34" charset="0"/>
            </a:endParaRPr>
          </a:p>
          <a:p>
            <a:pPr marL="342900" indent="-342900">
              <a:buFont typeface="Arial" panose="020B0604020202020204" pitchFamily="34" charset="0"/>
              <a:buChar char="•"/>
            </a:pPr>
            <a:endParaRPr lang="en-US" sz="2400" b="1" dirty="0">
              <a:solidFill>
                <a:srgbClr val="FF0000"/>
              </a:solidFill>
              <a:latin typeface="Source Sans Pro" panose="020B0503030403020204" pitchFamily="34" charset="0"/>
              <a:ea typeface="Source Sans Pro" panose="020B0503030403020204" pitchFamily="34" charset="0"/>
            </a:endParaRPr>
          </a:p>
          <a:p>
            <a:pPr marL="342900" indent="-342900">
              <a:buFont typeface="Arial" panose="020B0604020202020204" pitchFamily="34" charset="0"/>
              <a:buChar char="•"/>
            </a:pPr>
            <a:r>
              <a:rPr lang="en-US" sz="2400" b="1" dirty="0">
                <a:solidFill>
                  <a:srgbClr val="FF0000"/>
                </a:solidFill>
                <a:latin typeface="Source Sans Pro" panose="020B0503030403020204" pitchFamily="34" charset="0"/>
                <a:ea typeface="Source Sans Pro" panose="020B0503030403020204" pitchFamily="34" charset="0"/>
              </a:rPr>
              <a:t>Unresponsiveness                  </a:t>
            </a:r>
          </a:p>
          <a:p>
            <a:pPr marL="342900" indent="-342900">
              <a:buFont typeface="Arial" panose="020B0604020202020204" pitchFamily="34" charset="0"/>
              <a:buChar char="•"/>
            </a:pPr>
            <a:endParaRPr lang="en-US" sz="2400" b="1" dirty="0">
              <a:solidFill>
                <a:srgbClr val="FF0000"/>
              </a:solidFill>
              <a:latin typeface="Source Sans Pro" panose="020B0503030403020204" pitchFamily="34" charset="0"/>
              <a:ea typeface="Source Sans Pro" panose="020B0503030403020204" pitchFamily="34" charset="0"/>
            </a:endParaRPr>
          </a:p>
          <a:p>
            <a:pPr marL="342900" indent="-342900">
              <a:buFont typeface="Arial" panose="020B0604020202020204" pitchFamily="34" charset="0"/>
              <a:buChar char="•"/>
            </a:pPr>
            <a:r>
              <a:rPr lang="en-US" sz="2400" b="1" dirty="0">
                <a:solidFill>
                  <a:srgbClr val="FF0000"/>
                </a:solidFill>
                <a:latin typeface="Source Sans Pro" panose="020B0503030403020204" pitchFamily="34" charset="0"/>
                <a:ea typeface="Source Sans Pro" panose="020B0503030403020204" pitchFamily="34" charset="0"/>
              </a:rPr>
              <a:t>Loss of Consciousness</a:t>
            </a:r>
          </a:p>
          <a:p>
            <a:pPr marL="342900" indent="-342900">
              <a:buFont typeface="Arial" panose="020B0604020202020204" pitchFamily="34" charset="0"/>
              <a:buChar char="•"/>
            </a:pPr>
            <a:endParaRPr lang="en-US" sz="2400" b="1" dirty="0">
              <a:solidFill>
                <a:srgbClr val="FF0000"/>
              </a:solidFill>
              <a:latin typeface="Source Sans Pro" panose="020B0503030403020204" pitchFamily="34" charset="0"/>
              <a:ea typeface="Source Sans Pro" panose="020B0503030403020204" pitchFamily="34" charset="0"/>
            </a:endParaRPr>
          </a:p>
          <a:p>
            <a:pPr marL="342900" indent="-342900">
              <a:buFont typeface="Arial" panose="020B0604020202020204" pitchFamily="34" charset="0"/>
              <a:buChar char="•"/>
            </a:pPr>
            <a:r>
              <a:rPr lang="en-US" sz="2400" b="1" dirty="0">
                <a:solidFill>
                  <a:srgbClr val="FF0000"/>
                </a:solidFill>
                <a:latin typeface="Source Sans Pro" panose="020B0503030403020204" pitchFamily="34" charset="0"/>
                <a:ea typeface="Source Sans Pro" panose="020B0503030403020204" pitchFamily="34" charset="0"/>
              </a:rPr>
              <a:t>Confusion</a:t>
            </a:r>
          </a:p>
          <a:p>
            <a:pPr marL="342900" indent="-342900">
              <a:buFont typeface="Arial" panose="020B0604020202020204" pitchFamily="34" charset="0"/>
              <a:buChar char="•"/>
            </a:pPr>
            <a:endParaRPr lang="en-US" sz="2400" b="1" dirty="0">
              <a:solidFill>
                <a:srgbClr val="FF0000"/>
              </a:solidFill>
              <a:latin typeface="Source Sans Pro" panose="020B0503030403020204" pitchFamily="34" charset="0"/>
              <a:ea typeface="Source Sans Pro" panose="020B0503030403020204" pitchFamily="34" charset="0"/>
            </a:endParaRPr>
          </a:p>
          <a:p>
            <a:pPr marL="342900" indent="-342900">
              <a:buFont typeface="Arial" panose="020B0604020202020204" pitchFamily="34" charset="0"/>
              <a:buChar char="•"/>
            </a:pPr>
            <a:r>
              <a:rPr lang="en-US" sz="2400" b="1" dirty="0">
                <a:solidFill>
                  <a:srgbClr val="FF0000"/>
                </a:solidFill>
                <a:latin typeface="Source Sans Pro" panose="020B0503030403020204" pitchFamily="34" charset="0"/>
                <a:ea typeface="Source Sans Pro" panose="020B0503030403020204" pitchFamily="34" charset="0"/>
              </a:rPr>
              <a:t>Altered time sense</a:t>
            </a:r>
          </a:p>
          <a:p>
            <a:pPr marL="342900" indent="-342900">
              <a:buFont typeface="Arial" panose="020B0604020202020204" pitchFamily="34" charset="0"/>
              <a:buChar char="•"/>
            </a:pPr>
            <a:endParaRPr lang="en-US" sz="2400" b="1" dirty="0">
              <a:solidFill>
                <a:srgbClr val="FF0000"/>
              </a:solidFill>
              <a:latin typeface="Source Sans Pro" panose="020B0503030403020204" pitchFamily="34" charset="0"/>
              <a:ea typeface="Source Sans Pro" panose="020B0503030403020204" pitchFamily="34" charset="0"/>
            </a:endParaRPr>
          </a:p>
          <a:p>
            <a:pPr marL="342900" indent="-342900">
              <a:buFont typeface="Arial" panose="020B0604020202020204" pitchFamily="34" charset="0"/>
              <a:buChar char="•"/>
            </a:pPr>
            <a:r>
              <a:rPr lang="en-US" sz="2400" b="1" dirty="0">
                <a:solidFill>
                  <a:srgbClr val="FF0000"/>
                </a:solidFill>
                <a:latin typeface="Source Sans Pro" panose="020B0503030403020204" pitchFamily="34" charset="0"/>
                <a:ea typeface="Source Sans Pro" panose="020B0503030403020204" pitchFamily="34" charset="0"/>
              </a:rPr>
              <a:t>Extreme anxiety</a:t>
            </a:r>
          </a:p>
          <a:p>
            <a:pPr marL="342900" indent="-342900">
              <a:buFont typeface="Arial" panose="020B0604020202020204" pitchFamily="34" charset="0"/>
              <a:buChar char="•"/>
            </a:pPr>
            <a:endParaRPr lang="en-US" sz="2400" b="1" dirty="0">
              <a:solidFill>
                <a:srgbClr val="FF0000"/>
              </a:solidFill>
              <a:latin typeface="Source Sans Pro" panose="020B0503030403020204" pitchFamily="34" charset="0"/>
              <a:ea typeface="Source Sans Pro" panose="020B0503030403020204" pitchFamily="34" charset="0"/>
            </a:endParaRPr>
          </a:p>
          <a:p>
            <a:pPr marL="342900" indent="-342900">
              <a:buFont typeface="Arial" panose="020B0604020202020204" pitchFamily="34" charset="0"/>
              <a:buChar char="•"/>
            </a:pPr>
            <a:r>
              <a:rPr lang="en-US" sz="2400" b="1" dirty="0">
                <a:solidFill>
                  <a:srgbClr val="FF0000"/>
                </a:solidFill>
                <a:latin typeface="Source Sans Pro" panose="020B0503030403020204" pitchFamily="34" charset="0"/>
                <a:ea typeface="Source Sans Pro" panose="020B0503030403020204" pitchFamily="34" charset="0"/>
              </a:rPr>
              <a:t>Panic attacks</a:t>
            </a:r>
          </a:p>
          <a:p>
            <a:pPr marL="342900" indent="-342900">
              <a:buFont typeface="Arial" panose="020B0604020202020204" pitchFamily="34" charset="0"/>
              <a:buChar char="•"/>
            </a:pPr>
            <a:endParaRPr lang="en-US" sz="2400" b="1" dirty="0">
              <a:solidFill>
                <a:srgbClr val="FF0000"/>
              </a:solidFill>
              <a:latin typeface="Source Sans Pro" panose="020B0503030403020204" pitchFamily="34" charset="0"/>
              <a:ea typeface="Source Sans Pro" panose="020B0503030403020204" pitchFamily="34" charset="0"/>
            </a:endParaRPr>
          </a:p>
          <a:p>
            <a:pPr marL="342900" indent="-342900">
              <a:buFont typeface="Arial" panose="020B0604020202020204" pitchFamily="34" charset="0"/>
              <a:buChar char="•"/>
            </a:pPr>
            <a:endParaRPr lang="en-US" sz="2400" b="1" dirty="0">
              <a:solidFill>
                <a:srgbClr val="FF0000"/>
              </a:solidFill>
              <a:latin typeface="Source Sans Pro" panose="020B0503030403020204" pitchFamily="34" charset="0"/>
              <a:ea typeface="Source Sans Pro" panose="020B0503030403020204" pitchFamily="34" charset="0"/>
            </a:endParaRPr>
          </a:p>
          <a:p>
            <a:pPr marL="342900" indent="-342900">
              <a:buFont typeface="Arial" panose="020B0604020202020204" pitchFamily="34" charset="0"/>
              <a:buChar char="•"/>
            </a:pPr>
            <a:endParaRPr lang="en-US" sz="2400" b="1" dirty="0">
              <a:solidFill>
                <a:srgbClr val="FF0000"/>
              </a:solidFill>
              <a:latin typeface="Source Sans Pro" panose="020B0503030403020204" pitchFamily="34" charset="0"/>
              <a:ea typeface="Source Sans Pro" panose="020B0503030403020204" pitchFamily="34" charset="0"/>
            </a:endParaRPr>
          </a:p>
          <a:p>
            <a:pPr marL="342900" indent="-342900">
              <a:buFont typeface="Wingdings" panose="05000000000000000000" pitchFamily="2" charset="2"/>
              <a:buChar char="ü"/>
            </a:pPr>
            <a:endParaRPr lang="en-US" sz="2000" b="1" dirty="0">
              <a:solidFill>
                <a:srgbClr val="FF0000"/>
              </a:solidFill>
              <a:latin typeface="Source Sans Pro" panose="020B0503030403020204" pitchFamily="34" charset="0"/>
              <a:ea typeface="Source Sans Pro" panose="020B0503030403020204" pitchFamily="34" charset="0"/>
            </a:endParaRPr>
          </a:p>
        </p:txBody>
      </p:sp>
      <p:sp>
        <p:nvSpPr>
          <p:cNvPr id="7" name="TextBox 6">
            <a:extLst>
              <a:ext uri="{FF2B5EF4-FFF2-40B4-BE49-F238E27FC236}">
                <a16:creationId xmlns:a16="http://schemas.microsoft.com/office/drawing/2014/main" id="{AE421567-548C-4ED5-A137-56EC638D879D}"/>
              </a:ext>
            </a:extLst>
          </p:cNvPr>
          <p:cNvSpPr txBox="1"/>
          <p:nvPr/>
        </p:nvSpPr>
        <p:spPr>
          <a:xfrm>
            <a:off x="8803229" y="1161865"/>
            <a:ext cx="2859315" cy="4524315"/>
          </a:xfrm>
          <a:prstGeom prst="rect">
            <a:avLst/>
          </a:prstGeom>
          <a:noFill/>
        </p:spPr>
        <p:txBody>
          <a:bodyPr wrap="square" rtlCol="0">
            <a:spAutoFit/>
          </a:bodyPr>
          <a:lstStyle/>
          <a:p>
            <a:pPr marL="342900" indent="-342900">
              <a:buFont typeface="Arial" panose="020B0604020202020204" pitchFamily="34" charset="0"/>
              <a:buChar char="•"/>
            </a:pPr>
            <a:endParaRPr lang="en-US" sz="2400" b="1" dirty="0">
              <a:solidFill>
                <a:srgbClr val="FF0000"/>
              </a:solidFill>
              <a:latin typeface="Source Sans Pro" panose="020B0503030403020204" pitchFamily="34" charset="0"/>
              <a:ea typeface="Source Sans Pro" panose="020B0503030403020204" pitchFamily="34" charset="0"/>
            </a:endParaRPr>
          </a:p>
          <a:p>
            <a:pPr marL="342900" indent="-342900">
              <a:buFont typeface="Arial" panose="020B0604020202020204" pitchFamily="34" charset="0"/>
              <a:buChar char="•"/>
            </a:pPr>
            <a:r>
              <a:rPr lang="en-US" sz="2400" b="1" dirty="0">
                <a:solidFill>
                  <a:srgbClr val="FF0000"/>
                </a:solidFill>
                <a:latin typeface="Source Sans Pro" panose="020B0503030403020204" pitchFamily="34" charset="0"/>
                <a:ea typeface="Source Sans Pro" panose="020B0503030403020204" pitchFamily="34" charset="0"/>
              </a:rPr>
              <a:t>Severe paranoia</a:t>
            </a:r>
          </a:p>
          <a:p>
            <a:pPr marL="342900" indent="-342900">
              <a:buFont typeface="Arial" panose="020B0604020202020204" pitchFamily="34" charset="0"/>
              <a:buChar char="•"/>
            </a:pPr>
            <a:endParaRPr lang="en-US" sz="2400" b="1" dirty="0">
              <a:solidFill>
                <a:srgbClr val="FF0000"/>
              </a:solidFill>
              <a:latin typeface="Source Sans Pro" panose="020B0503030403020204" pitchFamily="34" charset="0"/>
              <a:ea typeface="Source Sans Pro" panose="020B0503030403020204" pitchFamily="34" charset="0"/>
            </a:endParaRPr>
          </a:p>
          <a:p>
            <a:pPr marL="342900" indent="-342900">
              <a:buFont typeface="Arial" panose="020B0604020202020204" pitchFamily="34" charset="0"/>
              <a:buChar char="•"/>
            </a:pPr>
            <a:r>
              <a:rPr lang="en-US" sz="2400" b="1" dirty="0">
                <a:solidFill>
                  <a:srgbClr val="FF0000"/>
                </a:solidFill>
                <a:latin typeface="Source Sans Pro" panose="020B0503030403020204" pitchFamily="34" charset="0"/>
                <a:ea typeface="Source Sans Pro" panose="020B0503030403020204" pitchFamily="34" charset="0"/>
              </a:rPr>
              <a:t>Delusions</a:t>
            </a:r>
          </a:p>
          <a:p>
            <a:pPr marL="285750" indent="-285750">
              <a:buFont typeface="Arial" panose="020B0604020202020204" pitchFamily="34" charset="0"/>
              <a:buChar char="•"/>
            </a:pPr>
            <a:endParaRPr lang="en-US" sz="2400" b="1" dirty="0">
              <a:solidFill>
                <a:srgbClr val="FF0000"/>
              </a:solidFill>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US" sz="2400" b="1" dirty="0">
                <a:solidFill>
                  <a:srgbClr val="FF0000"/>
                </a:solidFill>
                <a:latin typeface="Source Sans Pro" panose="020B0503030403020204" pitchFamily="34" charset="0"/>
                <a:ea typeface="Source Sans Pro" panose="020B0503030403020204" pitchFamily="34" charset="0"/>
              </a:rPr>
              <a:t>Hallucinations</a:t>
            </a:r>
          </a:p>
          <a:p>
            <a:pPr marL="285750" indent="-285750">
              <a:buFont typeface="Arial" panose="020B0604020202020204" pitchFamily="34" charset="0"/>
              <a:buChar char="•"/>
            </a:pPr>
            <a:endParaRPr lang="en-US" sz="2400" b="1" dirty="0">
              <a:solidFill>
                <a:srgbClr val="FF0000"/>
              </a:solidFill>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US" sz="2400" b="1" dirty="0">
                <a:solidFill>
                  <a:srgbClr val="FF0000"/>
                </a:solidFill>
                <a:latin typeface="Source Sans Pro" panose="020B0503030403020204" pitchFamily="34" charset="0"/>
                <a:ea typeface="Source Sans Pro" panose="020B0503030403020204" pitchFamily="34" charset="0"/>
              </a:rPr>
              <a:t>Psychosis</a:t>
            </a:r>
          </a:p>
          <a:p>
            <a:pPr marL="285750" indent="-285750">
              <a:buFont typeface="Arial" panose="020B0604020202020204" pitchFamily="34" charset="0"/>
              <a:buChar char="•"/>
            </a:pPr>
            <a:endParaRPr lang="en-US" sz="2400" b="1" dirty="0">
              <a:solidFill>
                <a:srgbClr val="FF0000"/>
              </a:solidFill>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US" sz="2400" b="1" dirty="0">
                <a:solidFill>
                  <a:srgbClr val="FF0000"/>
                </a:solidFill>
                <a:latin typeface="Source Sans Pro" panose="020B0503030403020204" pitchFamily="34" charset="0"/>
                <a:ea typeface="Source Sans Pro" panose="020B0503030403020204" pitchFamily="34" charset="0"/>
              </a:rPr>
              <a:t>Potential suicide</a:t>
            </a:r>
          </a:p>
          <a:p>
            <a:pPr marL="285750" indent="-285750">
              <a:buFont typeface="Arial" panose="020B0604020202020204" pitchFamily="34" charset="0"/>
              <a:buChar char="•"/>
            </a:pPr>
            <a:endParaRPr lang="en-US" sz="2400" b="1" dirty="0">
              <a:solidFill>
                <a:srgbClr val="FF0000"/>
              </a:solidFill>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endParaRPr lang="en-US" sz="2400" dirty="0">
              <a:solidFill>
                <a:srgbClr val="FF0000"/>
              </a:solidFill>
              <a:latin typeface="Source Sans Pro" panose="020B0503030403020204" pitchFamily="34" charset="0"/>
              <a:ea typeface="Source Sans Pro" panose="020B0503030403020204" pitchFamily="34" charset="0"/>
            </a:endParaRPr>
          </a:p>
        </p:txBody>
      </p:sp>
      <p:sp>
        <p:nvSpPr>
          <p:cNvPr id="9" name="TextBox 8">
            <a:extLst>
              <a:ext uri="{FF2B5EF4-FFF2-40B4-BE49-F238E27FC236}">
                <a16:creationId xmlns:a16="http://schemas.microsoft.com/office/drawing/2014/main" id="{AA37615A-FBB0-49E1-BE47-D676DBDB0B75}"/>
              </a:ext>
            </a:extLst>
          </p:cNvPr>
          <p:cNvSpPr txBox="1"/>
          <p:nvPr/>
        </p:nvSpPr>
        <p:spPr>
          <a:xfrm>
            <a:off x="4985658" y="6621214"/>
            <a:ext cx="7206342" cy="369332"/>
          </a:xfrm>
          <a:prstGeom prst="rect">
            <a:avLst/>
          </a:prstGeom>
          <a:solidFill>
            <a:srgbClr val="FF0000"/>
          </a:solidFill>
        </p:spPr>
        <p:txBody>
          <a:bodyPr wrap="square" rtlCol="0">
            <a:spAutoFit/>
          </a:bodyPr>
          <a:lstStyle/>
          <a:p>
            <a:endParaRPr lang="en-US" dirty="0"/>
          </a:p>
        </p:txBody>
      </p:sp>
      <p:pic>
        <p:nvPicPr>
          <p:cNvPr id="6" name="Picture 5" descr="Logo&#10;&#10;Description automatically generated">
            <a:extLst>
              <a:ext uri="{FF2B5EF4-FFF2-40B4-BE49-F238E27FC236}">
                <a16:creationId xmlns:a16="http://schemas.microsoft.com/office/drawing/2014/main" id="{FDAEE02B-E6DC-482D-B688-1F8B3596C5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558" y="0"/>
            <a:ext cx="5330211" cy="6980591"/>
          </a:xfrm>
          <a:prstGeom prst="rect">
            <a:avLst/>
          </a:prstGeom>
        </p:spPr>
      </p:pic>
      <p:pic>
        <p:nvPicPr>
          <p:cNvPr id="2" name="Recorded Sound">
            <a:hlinkClick r:id="" action="ppaction://media"/>
            <a:extLst>
              <a:ext uri="{FF2B5EF4-FFF2-40B4-BE49-F238E27FC236}">
                <a16:creationId xmlns:a16="http://schemas.microsoft.com/office/drawing/2014/main" id="{71A5230C-9D81-42C0-8C26-1680DF3EF96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50751" y="5833345"/>
            <a:ext cx="609600" cy="609600"/>
          </a:xfrm>
          <a:prstGeom prst="rect">
            <a:avLst/>
          </a:prstGeom>
        </p:spPr>
      </p:pic>
    </p:spTree>
    <p:extLst>
      <p:ext uri="{BB962C8B-B14F-4D97-AF65-F5344CB8AC3E}">
        <p14:creationId xmlns:p14="http://schemas.microsoft.com/office/powerpoint/2010/main" val="812362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24F4826-7AAC-4ED7-9202-381FE214372A}"/>
              </a:ext>
            </a:extLst>
          </p:cNvPr>
          <p:cNvSpPr txBox="1"/>
          <p:nvPr/>
        </p:nvSpPr>
        <p:spPr>
          <a:xfrm>
            <a:off x="4985655" y="0"/>
            <a:ext cx="7206345" cy="6858000"/>
          </a:xfrm>
          <a:prstGeom prst="rect">
            <a:avLst/>
          </a:prstGeom>
          <a:solidFill>
            <a:srgbClr val="FF0000"/>
          </a:solidFill>
        </p:spPr>
        <p:txBody>
          <a:bodyPr wrap="square" rtlCol="0">
            <a:spAutoFit/>
          </a:bodyPr>
          <a:lstStyle/>
          <a:p>
            <a:endParaRPr lang="en-US" dirty="0"/>
          </a:p>
        </p:txBody>
      </p:sp>
      <p:sp>
        <p:nvSpPr>
          <p:cNvPr id="5" name="TextBox 4">
            <a:extLst>
              <a:ext uri="{FF2B5EF4-FFF2-40B4-BE49-F238E27FC236}">
                <a16:creationId xmlns:a16="http://schemas.microsoft.com/office/drawing/2014/main" id="{EB8DCE9B-00F0-4177-AE68-ED7B22CC7AE5}"/>
              </a:ext>
            </a:extLst>
          </p:cNvPr>
          <p:cNvSpPr txBox="1"/>
          <p:nvPr/>
        </p:nvSpPr>
        <p:spPr>
          <a:xfrm>
            <a:off x="4985653" y="246742"/>
            <a:ext cx="7206347" cy="7232749"/>
          </a:xfrm>
          <a:prstGeom prst="rect">
            <a:avLst/>
          </a:prstGeom>
          <a:solidFill>
            <a:srgbClr val="FFFF00"/>
          </a:solidFill>
        </p:spPr>
        <p:txBody>
          <a:bodyPr wrap="square" rtlCol="0">
            <a:spAutoFit/>
          </a:bodyPr>
          <a:lstStyle/>
          <a:p>
            <a:r>
              <a:rPr lang="en-US" sz="3200" b="1" dirty="0">
                <a:solidFill>
                  <a:srgbClr val="FF0000"/>
                </a:solidFill>
                <a:latin typeface="Source Sans Pro" panose="020B0503030403020204" pitchFamily="34" charset="0"/>
                <a:ea typeface="Source Sans Pro" panose="020B0503030403020204" pitchFamily="34" charset="0"/>
              </a:rPr>
              <a:t> Effects on the Body of Synthetic Drugs</a:t>
            </a:r>
          </a:p>
          <a:p>
            <a:endParaRPr lang="en-US" sz="2400" b="1" dirty="0">
              <a:solidFill>
                <a:srgbClr val="FF0000"/>
              </a:solidFill>
              <a:latin typeface="Source Sans Pro" panose="020B0503030403020204" pitchFamily="34" charset="0"/>
              <a:ea typeface="Source Sans Pro" panose="020B0503030403020204" pitchFamily="34" charset="0"/>
            </a:endParaRPr>
          </a:p>
          <a:p>
            <a:endParaRPr lang="en-US" sz="2400" b="1" dirty="0">
              <a:solidFill>
                <a:srgbClr val="FF0000"/>
              </a:solidFill>
              <a:latin typeface="Source Sans Pro" panose="020B0503030403020204" pitchFamily="34" charset="0"/>
              <a:ea typeface="Source Sans Pro" panose="020B0503030403020204" pitchFamily="34" charset="0"/>
            </a:endParaRPr>
          </a:p>
          <a:p>
            <a:pPr marL="342900" indent="-342900">
              <a:buFont typeface="Arial" panose="020B0604020202020204" pitchFamily="34" charset="0"/>
              <a:buChar char="•"/>
            </a:pPr>
            <a:r>
              <a:rPr lang="en-US" sz="2400" b="1" dirty="0">
                <a:solidFill>
                  <a:srgbClr val="FF0000"/>
                </a:solidFill>
                <a:latin typeface="Source Sans Pro" panose="020B0503030403020204" pitchFamily="34" charset="0"/>
                <a:ea typeface="Source Sans Pro" panose="020B0503030403020204" pitchFamily="34" charset="0"/>
              </a:rPr>
              <a:t>Nausea and Vomiting</a:t>
            </a:r>
          </a:p>
          <a:p>
            <a:pPr marL="342900" indent="-342900">
              <a:buFont typeface="Arial" panose="020B0604020202020204" pitchFamily="34" charset="0"/>
              <a:buChar char="•"/>
            </a:pPr>
            <a:endParaRPr lang="en-US" sz="2400" b="1" dirty="0">
              <a:solidFill>
                <a:srgbClr val="FF0000"/>
              </a:solidFill>
              <a:latin typeface="Source Sans Pro" panose="020B0503030403020204" pitchFamily="34" charset="0"/>
              <a:ea typeface="Source Sans Pro" panose="020B0503030403020204" pitchFamily="34" charset="0"/>
            </a:endParaRPr>
          </a:p>
          <a:p>
            <a:pPr marL="342900" indent="-342900">
              <a:buFont typeface="Arial" panose="020B0604020202020204" pitchFamily="34" charset="0"/>
              <a:buChar char="•"/>
            </a:pPr>
            <a:r>
              <a:rPr lang="en-US" sz="2400" b="1" dirty="0">
                <a:solidFill>
                  <a:srgbClr val="FF0000"/>
                </a:solidFill>
                <a:latin typeface="Source Sans Pro" panose="020B0503030403020204" pitchFamily="34" charset="0"/>
                <a:ea typeface="Source Sans Pro" panose="020B0503030403020204" pitchFamily="34" charset="0"/>
              </a:rPr>
              <a:t>Heavy sweating</a:t>
            </a:r>
          </a:p>
          <a:p>
            <a:pPr marL="342900" indent="-342900">
              <a:buFont typeface="Arial" panose="020B0604020202020204" pitchFamily="34" charset="0"/>
              <a:buChar char="•"/>
            </a:pPr>
            <a:endParaRPr lang="en-US" sz="2400" b="1" dirty="0">
              <a:solidFill>
                <a:srgbClr val="FF0000"/>
              </a:solidFill>
              <a:latin typeface="Source Sans Pro" panose="020B0503030403020204" pitchFamily="34" charset="0"/>
              <a:ea typeface="Source Sans Pro" panose="020B0503030403020204" pitchFamily="34" charset="0"/>
            </a:endParaRPr>
          </a:p>
          <a:p>
            <a:pPr marL="342900" indent="-342900">
              <a:buFont typeface="Arial" panose="020B0604020202020204" pitchFamily="34" charset="0"/>
              <a:buChar char="•"/>
            </a:pPr>
            <a:r>
              <a:rPr lang="en-US" sz="2400" b="1" dirty="0">
                <a:solidFill>
                  <a:srgbClr val="FF0000"/>
                </a:solidFill>
                <a:latin typeface="Source Sans Pro" panose="020B0503030403020204" pitchFamily="34" charset="0"/>
                <a:ea typeface="Source Sans Pro" panose="020B0503030403020204" pitchFamily="34" charset="0"/>
              </a:rPr>
              <a:t>Uncontrolled/ spastic </a:t>
            </a:r>
          </a:p>
          <a:p>
            <a:r>
              <a:rPr lang="en-US" sz="2400" b="1" dirty="0">
                <a:solidFill>
                  <a:srgbClr val="FF0000"/>
                </a:solidFill>
                <a:latin typeface="Source Sans Pro" panose="020B0503030403020204" pitchFamily="34" charset="0"/>
                <a:ea typeface="Source Sans Pro" panose="020B0503030403020204" pitchFamily="34" charset="0"/>
              </a:rPr>
              <a:t>      body movements</a:t>
            </a:r>
          </a:p>
          <a:p>
            <a:endParaRPr lang="en-US" sz="2400" b="1" dirty="0">
              <a:solidFill>
                <a:srgbClr val="FF0000"/>
              </a:solidFill>
              <a:latin typeface="Source Sans Pro" panose="020B0503030403020204" pitchFamily="34" charset="0"/>
              <a:ea typeface="Source Sans Pro" panose="020B0503030403020204" pitchFamily="34" charset="0"/>
            </a:endParaRPr>
          </a:p>
          <a:p>
            <a:pPr marL="342900" indent="-342900">
              <a:buFont typeface="Arial" panose="020B0604020202020204" pitchFamily="34" charset="0"/>
              <a:buChar char="•"/>
            </a:pPr>
            <a:r>
              <a:rPr lang="en-US" sz="2400" b="1" dirty="0">
                <a:solidFill>
                  <a:srgbClr val="FF0000"/>
                </a:solidFill>
                <a:latin typeface="Source Sans Pro" panose="020B0503030403020204" pitchFamily="34" charset="0"/>
                <a:ea typeface="Source Sans Pro" panose="020B0503030403020204" pitchFamily="34" charset="0"/>
              </a:rPr>
              <a:t>Acute Kidney injury</a:t>
            </a:r>
          </a:p>
          <a:p>
            <a:pPr marL="342900" indent="-342900">
              <a:buFont typeface="Arial" panose="020B0604020202020204" pitchFamily="34" charset="0"/>
              <a:buChar char="•"/>
            </a:pPr>
            <a:endParaRPr lang="en-US" sz="2400" b="1" dirty="0">
              <a:solidFill>
                <a:srgbClr val="FF0000"/>
              </a:solidFill>
              <a:latin typeface="Source Sans Pro" panose="020B0503030403020204" pitchFamily="34" charset="0"/>
              <a:ea typeface="Source Sans Pro" panose="020B0503030403020204" pitchFamily="34" charset="0"/>
            </a:endParaRPr>
          </a:p>
          <a:p>
            <a:pPr marL="342900" indent="-342900">
              <a:buFont typeface="Arial" panose="020B0604020202020204" pitchFamily="34" charset="0"/>
              <a:buChar char="•"/>
            </a:pPr>
            <a:r>
              <a:rPr lang="en-US" sz="2400" b="1" dirty="0">
                <a:solidFill>
                  <a:srgbClr val="FF0000"/>
                </a:solidFill>
                <a:latin typeface="Source Sans Pro" panose="020B0503030403020204" pitchFamily="34" charset="0"/>
                <a:ea typeface="Source Sans Pro" panose="020B0503030403020204" pitchFamily="34" charset="0"/>
              </a:rPr>
              <a:t>Rapid heart rate</a:t>
            </a:r>
          </a:p>
          <a:p>
            <a:pPr marL="342900" indent="-342900">
              <a:buFont typeface="Arial" panose="020B0604020202020204" pitchFamily="34" charset="0"/>
              <a:buChar char="•"/>
            </a:pPr>
            <a:endParaRPr lang="en-US" sz="2400" b="1" dirty="0">
              <a:solidFill>
                <a:srgbClr val="FF0000"/>
              </a:solidFill>
              <a:latin typeface="Source Sans Pro" panose="020B0503030403020204" pitchFamily="34" charset="0"/>
              <a:ea typeface="Source Sans Pro" panose="020B0503030403020204" pitchFamily="34" charset="0"/>
            </a:endParaRPr>
          </a:p>
          <a:p>
            <a:pPr marL="342900" indent="-342900">
              <a:buFont typeface="Arial" panose="020B0604020202020204" pitchFamily="34" charset="0"/>
              <a:buChar char="•"/>
            </a:pPr>
            <a:r>
              <a:rPr lang="en-US" sz="2400" b="1" dirty="0">
                <a:solidFill>
                  <a:srgbClr val="FF0000"/>
                </a:solidFill>
                <a:latin typeface="Source Sans Pro" panose="020B0503030403020204" pitchFamily="34" charset="0"/>
                <a:ea typeface="Source Sans Pro" panose="020B0503030403020204" pitchFamily="34" charset="0"/>
              </a:rPr>
              <a:t>High blood pressure</a:t>
            </a:r>
          </a:p>
          <a:p>
            <a:endParaRPr lang="en-US" sz="2400" b="1" dirty="0">
              <a:solidFill>
                <a:srgbClr val="FF0000"/>
              </a:solidFill>
              <a:latin typeface="Source Sans Pro" panose="020B0503030403020204" pitchFamily="34" charset="0"/>
              <a:ea typeface="Source Sans Pro" panose="020B0503030403020204" pitchFamily="34" charset="0"/>
            </a:endParaRPr>
          </a:p>
          <a:p>
            <a:pPr marL="342900" indent="-342900">
              <a:buFont typeface="Arial" panose="020B0604020202020204" pitchFamily="34" charset="0"/>
              <a:buChar char="•"/>
            </a:pPr>
            <a:endParaRPr lang="en-US" sz="2400" b="1" dirty="0">
              <a:solidFill>
                <a:srgbClr val="FF0000"/>
              </a:solidFill>
              <a:latin typeface="Source Sans Pro" panose="020B0503030403020204" pitchFamily="34" charset="0"/>
              <a:ea typeface="Source Sans Pro" panose="020B0503030403020204" pitchFamily="34" charset="0"/>
            </a:endParaRPr>
          </a:p>
          <a:p>
            <a:pPr marL="342900" indent="-342900">
              <a:buFont typeface="Arial" panose="020B0604020202020204" pitchFamily="34" charset="0"/>
              <a:buChar char="•"/>
            </a:pPr>
            <a:endParaRPr lang="en-US" sz="2400" b="1" dirty="0">
              <a:solidFill>
                <a:srgbClr val="FF0000"/>
              </a:solidFill>
              <a:latin typeface="Source Sans Pro" panose="020B0503030403020204" pitchFamily="34" charset="0"/>
              <a:ea typeface="Source Sans Pro" panose="020B0503030403020204" pitchFamily="34" charset="0"/>
            </a:endParaRPr>
          </a:p>
          <a:p>
            <a:pPr marL="342900" indent="-342900">
              <a:buFont typeface="Arial" panose="020B0604020202020204" pitchFamily="34" charset="0"/>
              <a:buChar char="•"/>
            </a:pPr>
            <a:endParaRPr lang="en-US" sz="2400" b="1" dirty="0">
              <a:solidFill>
                <a:srgbClr val="FF0000"/>
              </a:solidFill>
              <a:latin typeface="Source Sans Pro" panose="020B0503030403020204" pitchFamily="34" charset="0"/>
              <a:ea typeface="Source Sans Pro" panose="020B0503030403020204" pitchFamily="34" charset="0"/>
            </a:endParaRPr>
          </a:p>
        </p:txBody>
      </p:sp>
      <p:sp>
        <p:nvSpPr>
          <p:cNvPr id="7" name="TextBox 6">
            <a:extLst>
              <a:ext uri="{FF2B5EF4-FFF2-40B4-BE49-F238E27FC236}">
                <a16:creationId xmlns:a16="http://schemas.microsoft.com/office/drawing/2014/main" id="{AE421567-548C-4ED5-A137-56EC638D879D}"/>
              </a:ext>
            </a:extLst>
          </p:cNvPr>
          <p:cNvSpPr txBox="1"/>
          <p:nvPr/>
        </p:nvSpPr>
        <p:spPr>
          <a:xfrm>
            <a:off x="8694056" y="1028084"/>
            <a:ext cx="3367315" cy="6001643"/>
          </a:xfrm>
          <a:prstGeom prst="rect">
            <a:avLst/>
          </a:prstGeom>
          <a:noFill/>
        </p:spPr>
        <p:txBody>
          <a:bodyPr wrap="square" rtlCol="0">
            <a:spAutoFit/>
          </a:bodyPr>
          <a:lstStyle/>
          <a:p>
            <a:endParaRPr lang="en-US" sz="2400" b="1" dirty="0">
              <a:solidFill>
                <a:srgbClr val="FF0000"/>
              </a:solidFill>
              <a:latin typeface="Source Sans Pro" panose="020B0503030403020204" pitchFamily="34" charset="0"/>
              <a:ea typeface="Source Sans Pro" panose="020B0503030403020204" pitchFamily="34" charset="0"/>
            </a:endParaRPr>
          </a:p>
          <a:p>
            <a:pPr marL="342900" indent="-342900">
              <a:buFont typeface="Arial" panose="020B0604020202020204" pitchFamily="34" charset="0"/>
              <a:buChar char="•"/>
            </a:pPr>
            <a:endParaRPr lang="en-US" sz="2400" b="1" dirty="0">
              <a:solidFill>
                <a:srgbClr val="FF0000"/>
              </a:solidFill>
              <a:latin typeface="Source Sans Pro" panose="020B0503030403020204" pitchFamily="34" charset="0"/>
              <a:ea typeface="Source Sans Pro" panose="020B0503030403020204" pitchFamily="34" charset="0"/>
            </a:endParaRPr>
          </a:p>
          <a:p>
            <a:pPr marL="342900" indent="-342900">
              <a:buFont typeface="Arial" panose="020B0604020202020204" pitchFamily="34" charset="0"/>
              <a:buChar char="•"/>
            </a:pPr>
            <a:r>
              <a:rPr lang="en-US" sz="2400" b="1" dirty="0">
                <a:solidFill>
                  <a:srgbClr val="FF0000"/>
                </a:solidFill>
                <a:latin typeface="Source Sans Pro" panose="020B0503030403020204" pitchFamily="34" charset="0"/>
                <a:ea typeface="Source Sans Pro" panose="020B0503030403020204" pitchFamily="34" charset="0"/>
              </a:rPr>
              <a:t>Reduced blood supply to the heart</a:t>
            </a:r>
          </a:p>
          <a:p>
            <a:pPr marL="342900" indent="-342900">
              <a:buFont typeface="Arial" panose="020B0604020202020204" pitchFamily="34" charset="0"/>
              <a:buChar char="•"/>
            </a:pPr>
            <a:endParaRPr lang="en-US" sz="2400" b="1" dirty="0">
              <a:solidFill>
                <a:srgbClr val="FF0000"/>
              </a:solidFill>
              <a:latin typeface="Source Sans Pro" panose="020B0503030403020204" pitchFamily="34" charset="0"/>
              <a:ea typeface="Source Sans Pro" panose="020B0503030403020204" pitchFamily="34" charset="0"/>
            </a:endParaRPr>
          </a:p>
          <a:p>
            <a:pPr marL="342900" indent="-342900">
              <a:buFont typeface="Arial" panose="020B0604020202020204" pitchFamily="34" charset="0"/>
              <a:buChar char="•"/>
            </a:pPr>
            <a:r>
              <a:rPr lang="en-US" sz="2400" b="1" dirty="0">
                <a:solidFill>
                  <a:srgbClr val="FF0000"/>
                </a:solidFill>
                <a:latin typeface="Source Sans Pro" panose="020B0503030403020204" pitchFamily="34" charset="0"/>
                <a:ea typeface="Source Sans Pro" panose="020B0503030403020204" pitchFamily="34" charset="0"/>
              </a:rPr>
              <a:t>Heart attack</a:t>
            </a:r>
          </a:p>
          <a:p>
            <a:pPr marL="342900" indent="-342900">
              <a:buFont typeface="Arial" panose="020B0604020202020204" pitchFamily="34" charset="0"/>
              <a:buChar char="•"/>
            </a:pPr>
            <a:endParaRPr lang="en-US" sz="2400" b="1" dirty="0">
              <a:solidFill>
                <a:srgbClr val="FF0000"/>
              </a:solidFill>
              <a:latin typeface="Source Sans Pro" panose="020B0503030403020204" pitchFamily="34" charset="0"/>
              <a:ea typeface="Source Sans Pro" panose="020B0503030403020204" pitchFamily="34" charset="0"/>
            </a:endParaRPr>
          </a:p>
          <a:p>
            <a:pPr marL="342900" indent="-342900">
              <a:buFont typeface="Arial" panose="020B0604020202020204" pitchFamily="34" charset="0"/>
              <a:buChar char="•"/>
            </a:pPr>
            <a:r>
              <a:rPr lang="en-US" sz="2400" b="1" dirty="0">
                <a:solidFill>
                  <a:srgbClr val="FF0000"/>
                </a:solidFill>
                <a:latin typeface="Source Sans Pro" panose="020B0503030403020204" pitchFamily="34" charset="0"/>
                <a:ea typeface="Source Sans Pro" panose="020B0503030403020204" pitchFamily="34" charset="0"/>
              </a:rPr>
              <a:t>Convulsions</a:t>
            </a:r>
          </a:p>
          <a:p>
            <a:pPr marL="342900" indent="-342900">
              <a:buFont typeface="Arial" panose="020B0604020202020204" pitchFamily="34" charset="0"/>
              <a:buChar char="•"/>
            </a:pPr>
            <a:endParaRPr lang="en-US" sz="2400" b="1" dirty="0">
              <a:solidFill>
                <a:srgbClr val="FF0000"/>
              </a:solidFill>
              <a:latin typeface="Source Sans Pro" panose="020B0503030403020204" pitchFamily="34" charset="0"/>
              <a:ea typeface="Source Sans Pro" panose="020B0503030403020204" pitchFamily="34" charset="0"/>
            </a:endParaRPr>
          </a:p>
          <a:p>
            <a:pPr marL="342900" indent="-342900">
              <a:buFont typeface="Arial" panose="020B0604020202020204" pitchFamily="34" charset="0"/>
              <a:buChar char="•"/>
            </a:pPr>
            <a:r>
              <a:rPr lang="en-US" sz="2400" b="1" dirty="0">
                <a:solidFill>
                  <a:srgbClr val="FF0000"/>
                </a:solidFill>
                <a:latin typeface="Source Sans Pro" panose="020B0503030403020204" pitchFamily="34" charset="0"/>
                <a:ea typeface="Source Sans Pro" panose="020B0503030403020204" pitchFamily="34" charset="0"/>
              </a:rPr>
              <a:t>Seizures</a:t>
            </a:r>
          </a:p>
          <a:p>
            <a:pPr marL="342900" indent="-342900">
              <a:buFont typeface="Arial" panose="020B0604020202020204" pitchFamily="34" charset="0"/>
              <a:buChar char="•"/>
            </a:pPr>
            <a:endParaRPr lang="en-US" sz="2400" b="1" dirty="0">
              <a:solidFill>
                <a:srgbClr val="FF0000"/>
              </a:solidFill>
              <a:latin typeface="Source Sans Pro" panose="020B0503030403020204" pitchFamily="34" charset="0"/>
              <a:ea typeface="Source Sans Pro" panose="020B0503030403020204" pitchFamily="34" charset="0"/>
            </a:endParaRPr>
          </a:p>
          <a:p>
            <a:pPr marL="342900" indent="-342900">
              <a:buFont typeface="Arial" panose="020B0604020202020204" pitchFamily="34" charset="0"/>
              <a:buChar char="•"/>
            </a:pPr>
            <a:r>
              <a:rPr lang="en-US" sz="2400" b="1" dirty="0">
                <a:solidFill>
                  <a:srgbClr val="FF0000"/>
                </a:solidFill>
                <a:latin typeface="Source Sans Pro" panose="020B0503030403020204" pitchFamily="34" charset="0"/>
                <a:ea typeface="Source Sans Pro" panose="020B0503030403020204" pitchFamily="34" charset="0"/>
              </a:rPr>
              <a:t>Strokes</a:t>
            </a:r>
          </a:p>
          <a:p>
            <a:pPr marL="285750" indent="-285750">
              <a:buFont typeface="Arial" panose="020B0604020202020204" pitchFamily="34" charset="0"/>
              <a:buChar char="•"/>
            </a:pPr>
            <a:endParaRPr lang="en-US" sz="2400" b="1" dirty="0">
              <a:solidFill>
                <a:srgbClr val="FF0000"/>
              </a:solidFill>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endParaRPr lang="en-US" sz="2400" b="1" dirty="0">
              <a:solidFill>
                <a:srgbClr val="FF0000"/>
              </a:solidFill>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endParaRPr lang="en-US" sz="2400" b="1" dirty="0">
              <a:solidFill>
                <a:srgbClr val="FF0000"/>
              </a:solidFill>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endParaRPr lang="en-US" sz="2400" dirty="0">
              <a:solidFill>
                <a:srgbClr val="FF0000"/>
              </a:solidFill>
              <a:latin typeface="Source Sans Pro" panose="020B0503030403020204" pitchFamily="34" charset="0"/>
              <a:ea typeface="Source Sans Pro" panose="020B0503030403020204" pitchFamily="34" charset="0"/>
            </a:endParaRPr>
          </a:p>
        </p:txBody>
      </p:sp>
      <p:sp>
        <p:nvSpPr>
          <p:cNvPr id="9" name="TextBox 8">
            <a:extLst>
              <a:ext uri="{FF2B5EF4-FFF2-40B4-BE49-F238E27FC236}">
                <a16:creationId xmlns:a16="http://schemas.microsoft.com/office/drawing/2014/main" id="{AA37615A-FBB0-49E1-BE47-D676DBDB0B75}"/>
              </a:ext>
            </a:extLst>
          </p:cNvPr>
          <p:cNvSpPr txBox="1"/>
          <p:nvPr/>
        </p:nvSpPr>
        <p:spPr>
          <a:xfrm>
            <a:off x="4985654" y="6611257"/>
            <a:ext cx="7206345" cy="906361"/>
          </a:xfrm>
          <a:prstGeom prst="rect">
            <a:avLst/>
          </a:prstGeom>
          <a:solidFill>
            <a:srgbClr val="FF0000"/>
          </a:solidFill>
        </p:spPr>
        <p:txBody>
          <a:bodyPr wrap="square" rtlCol="0">
            <a:spAutoFit/>
          </a:bodyPr>
          <a:lstStyle/>
          <a:p>
            <a:endParaRPr lang="en-US" dirty="0"/>
          </a:p>
        </p:txBody>
      </p:sp>
      <p:pic>
        <p:nvPicPr>
          <p:cNvPr id="6" name="Picture 5" descr="A picture containing graphical user interface&#10;&#10;Description automatically generated">
            <a:extLst>
              <a:ext uri="{FF2B5EF4-FFF2-40B4-BE49-F238E27FC236}">
                <a16:creationId xmlns:a16="http://schemas.microsoft.com/office/drawing/2014/main" id="{E8CCEEC6-168A-4C18-A2F7-AC76CE4669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514" y="-1"/>
            <a:ext cx="5508168" cy="7517619"/>
          </a:xfrm>
          <a:prstGeom prst="rect">
            <a:avLst/>
          </a:prstGeom>
        </p:spPr>
      </p:pic>
      <p:pic>
        <p:nvPicPr>
          <p:cNvPr id="3" name="Recorded Sound">
            <a:hlinkClick r:id="" action="ppaction://media"/>
            <a:extLst>
              <a:ext uri="{FF2B5EF4-FFF2-40B4-BE49-F238E27FC236}">
                <a16:creationId xmlns:a16="http://schemas.microsoft.com/office/drawing/2014/main" id="{B7C09C88-6AA8-465A-9857-2F8F8A8D197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20412" y="5668282"/>
            <a:ext cx="609600" cy="609600"/>
          </a:xfrm>
          <a:prstGeom prst="rect">
            <a:avLst/>
          </a:prstGeom>
        </p:spPr>
      </p:pic>
    </p:spTree>
    <p:extLst>
      <p:ext uri="{BB962C8B-B14F-4D97-AF65-F5344CB8AC3E}">
        <p14:creationId xmlns:p14="http://schemas.microsoft.com/office/powerpoint/2010/main" val="4256898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38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up, indoor, plastic, slice&#10;&#10;Description automatically generated">
            <a:extLst>
              <a:ext uri="{FF2B5EF4-FFF2-40B4-BE49-F238E27FC236}">
                <a16:creationId xmlns:a16="http://schemas.microsoft.com/office/drawing/2014/main" id="{60327488-D42E-4B05-A39C-889B0659C9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66000" y="3644900"/>
            <a:ext cx="4826000" cy="3213100"/>
          </a:xfrm>
          <a:prstGeom prst="rect">
            <a:avLst/>
          </a:prstGeom>
        </p:spPr>
      </p:pic>
      <p:pic>
        <p:nvPicPr>
          <p:cNvPr id="7" name="Picture 6" descr="A picture containing indoor, plate, white, plastic&#10;&#10;Description automatically generated">
            <a:extLst>
              <a:ext uri="{FF2B5EF4-FFF2-40B4-BE49-F238E27FC236}">
                <a16:creationId xmlns:a16="http://schemas.microsoft.com/office/drawing/2014/main" id="{2CE24159-BE46-44B8-91F1-0ACB24F9E6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6743" y="3429000"/>
            <a:ext cx="4876800" cy="3228975"/>
          </a:xfrm>
          <a:prstGeom prst="rect">
            <a:avLst/>
          </a:prstGeom>
        </p:spPr>
      </p:pic>
      <p:pic>
        <p:nvPicPr>
          <p:cNvPr id="9" name="Picture 8">
            <a:extLst>
              <a:ext uri="{FF2B5EF4-FFF2-40B4-BE49-F238E27FC236}">
                <a16:creationId xmlns:a16="http://schemas.microsoft.com/office/drawing/2014/main" id="{A300F929-C55B-4FD3-BEDE-C0721A438567}"/>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46258" y="465382"/>
            <a:ext cx="4368798" cy="3179518"/>
          </a:xfrm>
          <a:prstGeom prst="rect">
            <a:avLst/>
          </a:prstGeom>
        </p:spPr>
      </p:pic>
      <p:sp>
        <p:nvSpPr>
          <p:cNvPr id="11" name="TextBox 10">
            <a:extLst>
              <a:ext uri="{FF2B5EF4-FFF2-40B4-BE49-F238E27FC236}">
                <a16:creationId xmlns:a16="http://schemas.microsoft.com/office/drawing/2014/main" id="{BC83CB3B-6918-42A9-92A8-AE161519695E}"/>
              </a:ext>
            </a:extLst>
          </p:cNvPr>
          <p:cNvSpPr txBox="1"/>
          <p:nvPr/>
        </p:nvSpPr>
        <p:spPr>
          <a:xfrm>
            <a:off x="5105401" y="-100675"/>
            <a:ext cx="7518400" cy="707886"/>
          </a:xfrm>
          <a:prstGeom prst="rect">
            <a:avLst/>
          </a:prstGeom>
          <a:noFill/>
        </p:spPr>
        <p:txBody>
          <a:bodyPr wrap="square" rtlCol="0">
            <a:spAutoFit/>
          </a:bodyPr>
          <a:lstStyle/>
          <a:p>
            <a:r>
              <a:rPr lang="en-US" sz="4000" b="1">
                <a:solidFill>
                  <a:srgbClr val="002060"/>
                </a:solidFill>
                <a:latin typeface="Source Sans Pro" panose="020B0503030403020204" pitchFamily="34" charset="0"/>
                <a:ea typeface="Source Sans Pro" panose="020B0503030403020204" pitchFamily="34" charset="0"/>
              </a:rPr>
              <a:t>Bath Salts</a:t>
            </a:r>
            <a:endParaRPr lang="en-US" sz="4000" b="1" dirty="0">
              <a:solidFill>
                <a:srgbClr val="002060"/>
              </a:solidFill>
              <a:latin typeface="Source Sans Pro" panose="020B0503030403020204" pitchFamily="34" charset="0"/>
              <a:ea typeface="Source Sans Pro" panose="020B0503030403020204" pitchFamily="34" charset="0"/>
            </a:endParaRPr>
          </a:p>
        </p:txBody>
      </p:sp>
      <p:pic>
        <p:nvPicPr>
          <p:cNvPr id="14" name="Picture 13" descr="A picture containing website&#10;&#10;Description automatically generated">
            <a:extLst>
              <a:ext uri="{FF2B5EF4-FFF2-40B4-BE49-F238E27FC236}">
                <a16:creationId xmlns:a16="http://schemas.microsoft.com/office/drawing/2014/main" id="{D3F379FE-79BE-4432-87A8-8C3CFB6E042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6744" y="0"/>
            <a:ext cx="4858658" cy="3179518"/>
          </a:xfrm>
          <a:prstGeom prst="rect">
            <a:avLst/>
          </a:prstGeom>
        </p:spPr>
      </p:pic>
      <p:pic>
        <p:nvPicPr>
          <p:cNvPr id="17" name="Recorded Sound">
            <a:hlinkClick r:id="" action="ppaction://media"/>
            <a:extLst>
              <a:ext uri="{FF2B5EF4-FFF2-40B4-BE49-F238E27FC236}">
                <a16:creationId xmlns:a16="http://schemas.microsoft.com/office/drawing/2014/main" id="{91523BFC-4A2F-4F38-A936-B38D75BAF9F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80100" y="5736772"/>
            <a:ext cx="609600" cy="609600"/>
          </a:xfrm>
          <a:prstGeom prst="rect">
            <a:avLst/>
          </a:prstGeom>
        </p:spPr>
      </p:pic>
    </p:spTree>
    <p:extLst>
      <p:ext uri="{BB962C8B-B14F-4D97-AF65-F5344CB8AC3E}">
        <p14:creationId xmlns:p14="http://schemas.microsoft.com/office/powerpoint/2010/main" val="666587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78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7">
            <a:extLst>
              <a:ext uri="{FF2B5EF4-FFF2-40B4-BE49-F238E27FC236}">
                <a16:creationId xmlns:a16="http://schemas.microsoft.com/office/drawing/2014/main" id="{8950AD4C-6AF3-49F8-94E1-DBCAFB394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0ACBD85E-A404-45CB-B532-1039E479D4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167675" y="-3167677"/>
            <a:ext cx="5856341" cy="12191695"/>
          </a:xfrm>
          <a:custGeom>
            <a:avLst/>
            <a:gdLst>
              <a:gd name="connsiteX0" fmla="*/ 0 w 5856341"/>
              <a:gd name="connsiteY0" fmla="*/ 12191695 h 12191695"/>
              <a:gd name="connsiteX1" fmla="*/ 0 w 5856341"/>
              <a:gd name="connsiteY1" fmla="*/ 0 h 12191695"/>
              <a:gd name="connsiteX2" fmla="*/ 243849 w 5856341"/>
              <a:gd name="connsiteY2" fmla="*/ 0 h 12191695"/>
              <a:gd name="connsiteX3" fmla="*/ 505121 w 5856341"/>
              <a:gd name="connsiteY3" fmla="*/ 0 h 12191695"/>
              <a:gd name="connsiteX4" fmla="*/ 723207 w 5856341"/>
              <a:gd name="connsiteY4" fmla="*/ 0 h 12191695"/>
              <a:gd name="connsiteX5" fmla="*/ 755828 w 5856341"/>
              <a:gd name="connsiteY5" fmla="*/ 0 h 12191695"/>
              <a:gd name="connsiteX6" fmla="*/ 1411868 w 5856341"/>
              <a:gd name="connsiteY6" fmla="*/ 0 h 12191695"/>
              <a:gd name="connsiteX7" fmla="*/ 1421034 w 5856341"/>
              <a:gd name="connsiteY7" fmla="*/ 0 h 12191695"/>
              <a:gd name="connsiteX8" fmla="*/ 1515206 w 5856341"/>
              <a:gd name="connsiteY8" fmla="*/ 0 h 12191695"/>
              <a:gd name="connsiteX9" fmla="*/ 2636151 w 5856341"/>
              <a:gd name="connsiteY9" fmla="*/ 0 h 12191695"/>
              <a:gd name="connsiteX10" fmla="*/ 4637890 w 5856341"/>
              <a:gd name="connsiteY10" fmla="*/ 0 h 12191695"/>
              <a:gd name="connsiteX11" fmla="*/ 4654499 w 5856341"/>
              <a:gd name="connsiteY11" fmla="*/ 26661 h 12191695"/>
              <a:gd name="connsiteX12" fmla="*/ 5856341 w 5856341"/>
              <a:gd name="connsiteY12" fmla="*/ 6438338 h 12191695"/>
              <a:gd name="connsiteX13" fmla="*/ 4449211 w 5856341"/>
              <a:gd name="connsiteY13" fmla="*/ 11332719 h 12191695"/>
              <a:gd name="connsiteX14" fmla="*/ 4061349 w 5856341"/>
              <a:gd name="connsiteY14" fmla="*/ 12054097 h 12191695"/>
              <a:gd name="connsiteX15" fmla="*/ 3977450 w 5856341"/>
              <a:gd name="connsiteY15" fmla="*/ 12191695 h 12191695"/>
              <a:gd name="connsiteX16" fmla="*/ 2636151 w 5856341"/>
              <a:gd name="connsiteY16" fmla="*/ 12191695 h 12191695"/>
              <a:gd name="connsiteX17" fmla="*/ 1421034 w 5856341"/>
              <a:gd name="connsiteY17" fmla="*/ 12191695 h 12191695"/>
              <a:gd name="connsiteX18" fmla="*/ 1411868 w 5856341"/>
              <a:gd name="connsiteY18" fmla="*/ 12191695 h 12191695"/>
              <a:gd name="connsiteX19" fmla="*/ 1283685 w 5856341"/>
              <a:gd name="connsiteY19" fmla="*/ 12191695 h 12191695"/>
              <a:gd name="connsiteX20" fmla="*/ 755828 w 5856341"/>
              <a:gd name="connsiteY20" fmla="*/ 12191695 h 12191695"/>
              <a:gd name="connsiteX21" fmla="*/ 723207 w 5856341"/>
              <a:gd name="connsiteY21" fmla="*/ 12191695 h 12191695"/>
              <a:gd name="connsiteX22" fmla="*/ 505121 w 5856341"/>
              <a:gd name="connsiteY22" fmla="*/ 12191695 h 12191695"/>
              <a:gd name="connsiteX23" fmla="*/ 243849 w 5856341"/>
              <a:gd name="connsiteY23" fmla="*/ 12191695 h 1219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56341" h="12191695">
                <a:moveTo>
                  <a:pt x="0" y="12191695"/>
                </a:moveTo>
                <a:lnTo>
                  <a:pt x="0" y="0"/>
                </a:lnTo>
                <a:lnTo>
                  <a:pt x="243849" y="0"/>
                </a:lnTo>
                <a:lnTo>
                  <a:pt x="505121" y="0"/>
                </a:lnTo>
                <a:lnTo>
                  <a:pt x="723207" y="0"/>
                </a:lnTo>
                <a:lnTo>
                  <a:pt x="755828" y="0"/>
                </a:lnTo>
                <a:lnTo>
                  <a:pt x="1411868" y="0"/>
                </a:lnTo>
                <a:lnTo>
                  <a:pt x="1421034" y="0"/>
                </a:lnTo>
                <a:lnTo>
                  <a:pt x="1515206" y="0"/>
                </a:lnTo>
                <a:lnTo>
                  <a:pt x="2636151" y="0"/>
                </a:lnTo>
                <a:lnTo>
                  <a:pt x="4637890" y="0"/>
                </a:lnTo>
                <a:lnTo>
                  <a:pt x="4654499" y="26661"/>
                </a:lnTo>
                <a:cubicBezTo>
                  <a:pt x="5425621" y="1341551"/>
                  <a:pt x="5856341" y="3721137"/>
                  <a:pt x="5856341" y="6438338"/>
                </a:cubicBezTo>
                <a:cubicBezTo>
                  <a:pt x="5856341" y="8833790"/>
                  <a:pt x="5159120" y="9960353"/>
                  <a:pt x="4449211" y="11332719"/>
                </a:cubicBezTo>
                <a:cubicBezTo>
                  <a:pt x="4319934" y="11582638"/>
                  <a:pt x="4191839" y="11827452"/>
                  <a:pt x="4061349" y="12054097"/>
                </a:cubicBezTo>
                <a:lnTo>
                  <a:pt x="3977450" y="12191695"/>
                </a:lnTo>
                <a:lnTo>
                  <a:pt x="2636151" y="12191695"/>
                </a:lnTo>
                <a:lnTo>
                  <a:pt x="1421034" y="12191695"/>
                </a:lnTo>
                <a:lnTo>
                  <a:pt x="1411868" y="12191695"/>
                </a:lnTo>
                <a:lnTo>
                  <a:pt x="1283685" y="12191695"/>
                </a:lnTo>
                <a:lnTo>
                  <a:pt x="755828" y="12191695"/>
                </a:lnTo>
                <a:lnTo>
                  <a:pt x="723207" y="12191695"/>
                </a:lnTo>
                <a:lnTo>
                  <a:pt x="505121" y="12191695"/>
                </a:lnTo>
                <a:lnTo>
                  <a:pt x="243849" y="1219169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DB1626B1-BAC7-4893-A5AC-620597685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146277" y="-874927"/>
            <a:ext cx="1899138" cy="12191695"/>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id="{D64E9910-51FE-45BF-973D-9D2401FD3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143758" y="-1037574"/>
            <a:ext cx="1904176" cy="12191695"/>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3" name="Picture 2">
            <a:extLst>
              <a:ext uri="{FF2B5EF4-FFF2-40B4-BE49-F238E27FC236}">
                <a16:creationId xmlns:a16="http://schemas.microsoft.com/office/drawing/2014/main" id="{CAC2E224-BF32-4DD4-AB0F-F93C31362FD8}"/>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t="3741" r="-1" b="12894"/>
          <a:stretch/>
        </p:blipFill>
        <p:spPr>
          <a:xfrm>
            <a:off x="20" y="1"/>
            <a:ext cx="12191674" cy="5716988"/>
          </a:xfrm>
          <a:custGeom>
            <a:avLst/>
            <a:gdLst/>
            <a:ahLst/>
            <a:cxnLst/>
            <a:rect l="l" t="t" r="r" b="b"/>
            <a:pathLst>
              <a:path w="12191694" h="5716988">
                <a:moveTo>
                  <a:pt x="0" y="0"/>
                </a:moveTo>
                <a:lnTo>
                  <a:pt x="12191694" y="0"/>
                </a:lnTo>
                <a:lnTo>
                  <a:pt x="12191694" y="238046"/>
                </a:lnTo>
                <a:lnTo>
                  <a:pt x="12191694" y="493101"/>
                </a:lnTo>
                <a:lnTo>
                  <a:pt x="12191694" y="705998"/>
                </a:lnTo>
                <a:lnTo>
                  <a:pt x="12191694" y="737843"/>
                </a:lnTo>
                <a:lnTo>
                  <a:pt x="12191694" y="1378272"/>
                </a:lnTo>
                <a:lnTo>
                  <a:pt x="12191694" y="1387220"/>
                </a:lnTo>
                <a:lnTo>
                  <a:pt x="12191694" y="1479151"/>
                </a:lnTo>
                <a:lnTo>
                  <a:pt x="12191694" y="2573423"/>
                </a:lnTo>
                <a:lnTo>
                  <a:pt x="12191694" y="4527530"/>
                </a:lnTo>
                <a:lnTo>
                  <a:pt x="12165034" y="4543744"/>
                </a:lnTo>
                <a:cubicBezTo>
                  <a:pt x="10850144" y="5296517"/>
                  <a:pt x="8470558" y="5716988"/>
                  <a:pt x="5753357" y="5716988"/>
                </a:cubicBezTo>
                <a:cubicBezTo>
                  <a:pt x="3357905" y="5716988"/>
                  <a:pt x="2231342" y="5036357"/>
                  <a:pt x="858976" y="4343341"/>
                </a:cubicBezTo>
                <a:cubicBezTo>
                  <a:pt x="609057" y="4217140"/>
                  <a:pt x="364243" y="4092093"/>
                  <a:pt x="137598" y="3964708"/>
                </a:cubicBezTo>
                <a:lnTo>
                  <a:pt x="0" y="3882805"/>
                </a:lnTo>
                <a:lnTo>
                  <a:pt x="0" y="2573423"/>
                </a:lnTo>
                <a:lnTo>
                  <a:pt x="0" y="1387220"/>
                </a:lnTo>
                <a:lnTo>
                  <a:pt x="0" y="1378272"/>
                </a:lnTo>
                <a:lnTo>
                  <a:pt x="0" y="1253139"/>
                </a:lnTo>
                <a:lnTo>
                  <a:pt x="0" y="737843"/>
                </a:lnTo>
                <a:lnTo>
                  <a:pt x="0" y="705998"/>
                </a:lnTo>
                <a:lnTo>
                  <a:pt x="0" y="493101"/>
                </a:lnTo>
                <a:lnTo>
                  <a:pt x="0" y="238046"/>
                </a:lnTo>
                <a:close/>
              </a:path>
            </a:pathLst>
          </a:custGeom>
        </p:spPr>
      </p:pic>
      <p:sp>
        <p:nvSpPr>
          <p:cNvPr id="4" name="TextBox 3">
            <a:extLst>
              <a:ext uri="{FF2B5EF4-FFF2-40B4-BE49-F238E27FC236}">
                <a16:creationId xmlns:a16="http://schemas.microsoft.com/office/drawing/2014/main" id="{3CFB519E-405A-4E95-A4AE-3B63B155AD20}"/>
              </a:ext>
            </a:extLst>
          </p:cNvPr>
          <p:cNvSpPr txBox="1"/>
          <p:nvPr/>
        </p:nvSpPr>
        <p:spPr>
          <a:xfrm>
            <a:off x="2619673" y="5931748"/>
            <a:ext cx="9042400" cy="923330"/>
          </a:xfrm>
          <a:prstGeom prst="rect">
            <a:avLst/>
          </a:prstGeom>
          <a:noFill/>
        </p:spPr>
        <p:txBody>
          <a:bodyPr wrap="square" rtlCol="0">
            <a:spAutoFit/>
          </a:bodyPr>
          <a:lstStyle/>
          <a:p>
            <a:r>
              <a:rPr lang="en-US" sz="5400" b="1" dirty="0">
                <a:solidFill>
                  <a:schemeClr val="tx1">
                    <a:lumMod val="95000"/>
                    <a:lumOff val="5000"/>
                  </a:schemeClr>
                </a:solidFill>
                <a:latin typeface="Source Sans Pro" panose="020B0503030403020204" pitchFamily="34" charset="0"/>
                <a:ea typeface="Source Sans Pro" panose="020B0503030403020204" pitchFamily="34" charset="0"/>
              </a:rPr>
              <a:t>The Effects of Bath Salts</a:t>
            </a:r>
          </a:p>
        </p:txBody>
      </p:sp>
      <p:pic>
        <p:nvPicPr>
          <p:cNvPr id="5" name="Recorded Sound">
            <a:hlinkClick r:id="" action="ppaction://media"/>
            <a:extLst>
              <a:ext uri="{FF2B5EF4-FFF2-40B4-BE49-F238E27FC236}">
                <a16:creationId xmlns:a16="http://schemas.microsoft.com/office/drawing/2014/main" id="{C107B91A-1AAE-4F3C-9919-C2AB06097A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7829" y="5882155"/>
            <a:ext cx="609600" cy="609600"/>
          </a:xfrm>
          <a:prstGeom prst="rect">
            <a:avLst/>
          </a:prstGeom>
        </p:spPr>
      </p:pic>
    </p:spTree>
    <p:extLst>
      <p:ext uri="{BB962C8B-B14F-4D97-AF65-F5344CB8AC3E}">
        <p14:creationId xmlns:p14="http://schemas.microsoft.com/office/powerpoint/2010/main" val="1980197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06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E7E8C1-6ED5-4A2D-9F33-268A2CF74B3F}"/>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818911" cy="6858000"/>
          </a:xfrm>
          <a:prstGeom prst="rect">
            <a:avLst/>
          </a:prstGeom>
        </p:spPr>
      </p:pic>
      <p:sp>
        <p:nvSpPr>
          <p:cNvPr id="4" name="TextBox 3">
            <a:extLst>
              <a:ext uri="{FF2B5EF4-FFF2-40B4-BE49-F238E27FC236}">
                <a16:creationId xmlns:a16="http://schemas.microsoft.com/office/drawing/2014/main" id="{A19B5E1A-0170-4CC3-A301-B9555BA070CE}"/>
              </a:ext>
            </a:extLst>
          </p:cNvPr>
          <p:cNvSpPr txBox="1"/>
          <p:nvPr/>
        </p:nvSpPr>
        <p:spPr>
          <a:xfrm>
            <a:off x="5818911" y="0"/>
            <a:ext cx="6373089" cy="6858000"/>
          </a:xfrm>
          <a:prstGeom prst="rect">
            <a:avLst/>
          </a:prstGeom>
          <a:solidFill>
            <a:schemeClr val="tx1"/>
          </a:solidFill>
        </p:spPr>
        <p:txBody>
          <a:bodyPr wrap="square" rtlCol="0">
            <a:spAutoFit/>
          </a:bodyPr>
          <a:lstStyle/>
          <a:p>
            <a:endParaRPr lang="en-US" dirty="0"/>
          </a:p>
        </p:txBody>
      </p:sp>
      <p:sp>
        <p:nvSpPr>
          <p:cNvPr id="5" name="TextBox 4">
            <a:extLst>
              <a:ext uri="{FF2B5EF4-FFF2-40B4-BE49-F238E27FC236}">
                <a16:creationId xmlns:a16="http://schemas.microsoft.com/office/drawing/2014/main" id="{D7154C4D-0C1F-470C-B92D-7E08940DED5F}"/>
              </a:ext>
            </a:extLst>
          </p:cNvPr>
          <p:cNvSpPr txBox="1"/>
          <p:nvPr/>
        </p:nvSpPr>
        <p:spPr>
          <a:xfrm>
            <a:off x="6274191" y="225287"/>
            <a:ext cx="5363631" cy="646331"/>
          </a:xfrm>
          <a:prstGeom prst="rect">
            <a:avLst/>
          </a:prstGeom>
          <a:noFill/>
        </p:spPr>
        <p:txBody>
          <a:bodyPr wrap="square" rtlCol="0">
            <a:spAutoFit/>
          </a:bodyPr>
          <a:lstStyle/>
          <a:p>
            <a:r>
              <a:rPr lang="en-US" sz="3600" dirty="0">
                <a:solidFill>
                  <a:schemeClr val="bg1"/>
                </a:solidFill>
                <a:latin typeface="Arial" panose="020B0604020202020204" pitchFamily="34" charset="0"/>
                <a:cs typeface="Arial" panose="020B0604020202020204" pitchFamily="34" charset="0"/>
              </a:rPr>
              <a:t>Problems Drugs Cause</a:t>
            </a:r>
          </a:p>
        </p:txBody>
      </p:sp>
      <p:sp>
        <p:nvSpPr>
          <p:cNvPr id="7" name="TextBox 6">
            <a:extLst>
              <a:ext uri="{FF2B5EF4-FFF2-40B4-BE49-F238E27FC236}">
                <a16:creationId xmlns:a16="http://schemas.microsoft.com/office/drawing/2014/main" id="{95A7C4BF-213D-4847-A000-29104CEEC81A}"/>
              </a:ext>
            </a:extLst>
          </p:cNvPr>
          <p:cNvSpPr txBox="1"/>
          <p:nvPr/>
        </p:nvSpPr>
        <p:spPr>
          <a:xfrm>
            <a:off x="6240458" y="1049381"/>
            <a:ext cx="5464722" cy="5539978"/>
          </a:xfrm>
          <a:prstGeom prst="rect">
            <a:avLst/>
          </a:prstGeom>
          <a:solidFill>
            <a:schemeClr val="accent2">
              <a:lumMod val="60000"/>
              <a:lumOff val="40000"/>
            </a:schemeClr>
          </a:solidFill>
        </p:spPr>
        <p:txBody>
          <a:bodyPr wrap="square" rtlCol="0">
            <a:spAutoFit/>
          </a:bodyPr>
          <a:lstStyle/>
          <a:p>
            <a:pPr marL="285750" indent="-285750">
              <a:buFont typeface="Arial" panose="020B0604020202020204" pitchFamily="34" charset="0"/>
              <a:buChar char="•"/>
            </a:pPr>
            <a:endParaRPr lang="en-US" sz="2400" dirty="0">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endParaRPr lang="en-US" sz="2400" dirty="0">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US" sz="2400" dirty="0">
                <a:latin typeface="Source Sans Pro" panose="020B0503030403020204" pitchFamily="34" charset="0"/>
                <a:ea typeface="Source Sans Pro" panose="020B0503030403020204" pitchFamily="34" charset="0"/>
              </a:rPr>
              <a:t>Loss of Job</a:t>
            </a:r>
          </a:p>
          <a:p>
            <a:pPr marL="285750" indent="-285750">
              <a:buFont typeface="Arial" panose="020B0604020202020204" pitchFamily="34" charset="0"/>
              <a:buChar char="•"/>
            </a:pPr>
            <a:endParaRPr lang="en-US" sz="2400" dirty="0">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US" sz="2400" dirty="0">
                <a:latin typeface="Source Sans Pro" panose="020B0503030403020204" pitchFamily="34" charset="0"/>
                <a:ea typeface="Source Sans Pro" panose="020B0503030403020204" pitchFamily="34" charset="0"/>
              </a:rPr>
              <a:t>Loss of family and friends</a:t>
            </a:r>
          </a:p>
          <a:p>
            <a:pPr marL="285750" indent="-285750">
              <a:buFont typeface="Arial" panose="020B0604020202020204" pitchFamily="34" charset="0"/>
              <a:buChar char="•"/>
            </a:pPr>
            <a:endParaRPr lang="en-US" sz="2400" dirty="0">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US" sz="2400" dirty="0">
                <a:latin typeface="Source Sans Pro" panose="020B0503030403020204" pitchFamily="34" charset="0"/>
                <a:ea typeface="Source Sans Pro" panose="020B0503030403020204" pitchFamily="34" charset="0"/>
              </a:rPr>
              <a:t>Homeless</a:t>
            </a:r>
          </a:p>
          <a:p>
            <a:pPr marL="285750" indent="-285750">
              <a:buFont typeface="Arial" panose="020B0604020202020204" pitchFamily="34" charset="0"/>
              <a:buChar char="•"/>
            </a:pPr>
            <a:endParaRPr lang="en-US" sz="2400" dirty="0">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US" sz="2400" dirty="0">
                <a:latin typeface="Source Sans Pro" panose="020B0503030403020204" pitchFamily="34" charset="0"/>
                <a:ea typeface="Source Sans Pro" panose="020B0503030403020204" pitchFamily="34" charset="0"/>
              </a:rPr>
              <a:t>Criminal Activity</a:t>
            </a:r>
          </a:p>
          <a:p>
            <a:pPr marL="285750" indent="-285750">
              <a:buFont typeface="Arial" panose="020B0604020202020204" pitchFamily="34" charset="0"/>
              <a:buChar char="•"/>
            </a:pPr>
            <a:endParaRPr lang="en-US" sz="2400" dirty="0">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US" sz="2400" dirty="0">
                <a:latin typeface="Source Sans Pro" panose="020B0503030403020204" pitchFamily="34" charset="0"/>
                <a:ea typeface="Source Sans Pro" panose="020B0503030403020204" pitchFamily="34" charset="0"/>
              </a:rPr>
              <a:t>Dropping out of school</a:t>
            </a:r>
          </a:p>
          <a:p>
            <a:pPr marL="285750" indent="-285750">
              <a:buFont typeface="Arial" panose="020B0604020202020204" pitchFamily="34" charset="0"/>
              <a:buChar char="•"/>
            </a:pPr>
            <a:endParaRPr lang="en-US" sz="2400" dirty="0">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US" sz="2400" dirty="0">
                <a:latin typeface="Source Sans Pro" panose="020B0503030403020204" pitchFamily="34" charset="0"/>
                <a:ea typeface="Source Sans Pro" panose="020B0503030403020204" pitchFamily="34" charset="0"/>
              </a:rPr>
              <a:t>Loss of life</a:t>
            </a:r>
          </a:p>
          <a:p>
            <a:endParaRPr lang="en-US" sz="2400" dirty="0">
              <a:latin typeface="Source Sans Pro" panose="020B0503030403020204" pitchFamily="34" charset="0"/>
              <a:ea typeface="Source Sans Pro" panose="020B0503030403020204" pitchFamily="34" charset="0"/>
            </a:endParaRPr>
          </a:p>
          <a:p>
            <a:endParaRPr lang="en-US" sz="1800" dirty="0">
              <a:solidFill>
                <a:schemeClr val="bg1"/>
              </a:solidFill>
              <a:latin typeface="Source Sans Pro" panose="020B0503030403020204" pitchFamily="34" charset="0"/>
              <a:ea typeface="Source Sans Pro" panose="020B0503030403020204" pitchFamily="34" charset="0"/>
            </a:endParaRPr>
          </a:p>
        </p:txBody>
      </p:sp>
      <p:pic>
        <p:nvPicPr>
          <p:cNvPr id="2" name="Recorded Sound">
            <a:hlinkClick r:id="" action="ppaction://media"/>
            <a:extLst>
              <a:ext uri="{FF2B5EF4-FFF2-40B4-BE49-F238E27FC236}">
                <a16:creationId xmlns:a16="http://schemas.microsoft.com/office/drawing/2014/main" id="{4CFA5E55-6C72-43A9-BBA6-CB83A0D39FE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6545" y="5979759"/>
            <a:ext cx="609600" cy="609600"/>
          </a:xfrm>
          <a:prstGeom prst="rect">
            <a:avLst/>
          </a:prstGeom>
        </p:spPr>
      </p:pic>
    </p:spTree>
    <p:extLst>
      <p:ext uri="{BB962C8B-B14F-4D97-AF65-F5344CB8AC3E}">
        <p14:creationId xmlns:p14="http://schemas.microsoft.com/office/powerpoint/2010/main" val="2023237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6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935F4FD-8300-4DEB-AD5C-A9710C554C1D}"/>
              </a:ext>
            </a:extLst>
          </p:cNvPr>
          <p:cNvSpPr txBox="1"/>
          <p:nvPr/>
        </p:nvSpPr>
        <p:spPr>
          <a:xfrm>
            <a:off x="1" y="0"/>
            <a:ext cx="12192000" cy="6857999"/>
          </a:xfrm>
          <a:prstGeom prst="rect">
            <a:avLst/>
          </a:prstGeom>
          <a:solidFill>
            <a:srgbClr val="FF99CC"/>
          </a:solidFill>
        </p:spPr>
        <p:txBody>
          <a:bodyPr wrap="square" rtlCol="0">
            <a:spAutoFit/>
          </a:bodyPr>
          <a:lstStyle/>
          <a:p>
            <a:endParaRPr lang="en-US" dirty="0"/>
          </a:p>
        </p:txBody>
      </p:sp>
      <p:pic>
        <p:nvPicPr>
          <p:cNvPr id="7" name="Picture 6">
            <a:extLst>
              <a:ext uri="{FF2B5EF4-FFF2-40B4-BE49-F238E27FC236}">
                <a16:creationId xmlns:a16="http://schemas.microsoft.com/office/drawing/2014/main" id="{6F45771E-8571-4D40-BAAF-1426C4C5E7FC}"/>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858" y="872762"/>
            <a:ext cx="4783138" cy="5326742"/>
          </a:xfrm>
          <a:prstGeom prst="rect">
            <a:avLst/>
          </a:prstGeom>
        </p:spPr>
      </p:pic>
      <p:sp>
        <p:nvSpPr>
          <p:cNvPr id="8" name="TextBox 7">
            <a:extLst>
              <a:ext uri="{FF2B5EF4-FFF2-40B4-BE49-F238E27FC236}">
                <a16:creationId xmlns:a16="http://schemas.microsoft.com/office/drawing/2014/main" id="{AF80D9F5-A3AE-46A5-A085-B35FB9E8A1CB}"/>
              </a:ext>
            </a:extLst>
          </p:cNvPr>
          <p:cNvSpPr txBox="1"/>
          <p:nvPr/>
        </p:nvSpPr>
        <p:spPr>
          <a:xfrm>
            <a:off x="5156617" y="364514"/>
            <a:ext cx="6820525" cy="707886"/>
          </a:xfrm>
          <a:prstGeom prst="rect">
            <a:avLst/>
          </a:prstGeom>
          <a:noFill/>
        </p:spPr>
        <p:txBody>
          <a:bodyPr wrap="square" rtlCol="0">
            <a:spAutoFit/>
          </a:bodyPr>
          <a:lstStyle/>
          <a:p>
            <a:r>
              <a:rPr lang="en-US" sz="4000" b="1" dirty="0">
                <a:latin typeface="Source Sans Pro" panose="020B0503030403020204" pitchFamily="34" charset="0"/>
                <a:ea typeface="Source Sans Pro" panose="020B0503030403020204" pitchFamily="34" charset="0"/>
              </a:rPr>
              <a:t>Bath Salts Short-Term Effects</a:t>
            </a:r>
          </a:p>
        </p:txBody>
      </p:sp>
      <p:sp>
        <p:nvSpPr>
          <p:cNvPr id="9" name="TextBox 8">
            <a:extLst>
              <a:ext uri="{FF2B5EF4-FFF2-40B4-BE49-F238E27FC236}">
                <a16:creationId xmlns:a16="http://schemas.microsoft.com/office/drawing/2014/main" id="{068B546A-05EB-48A1-8DD1-66050523353D}"/>
              </a:ext>
            </a:extLst>
          </p:cNvPr>
          <p:cNvSpPr txBox="1"/>
          <p:nvPr/>
        </p:nvSpPr>
        <p:spPr>
          <a:xfrm>
            <a:off x="5156617" y="1334125"/>
            <a:ext cx="6820525" cy="5262979"/>
          </a:xfrm>
          <a:prstGeom prst="rect">
            <a:avLst/>
          </a:prstGeom>
          <a:noFill/>
        </p:spPr>
        <p:txBody>
          <a:bodyPr wrap="square" rtlCol="0">
            <a:spAutoFit/>
          </a:bodyPr>
          <a:lstStyle/>
          <a:p>
            <a:pPr marL="285750" indent="-285750">
              <a:buFont typeface="Arial" panose="020B0604020202020204" pitchFamily="34" charset="0"/>
              <a:buChar char="•"/>
            </a:pPr>
            <a:r>
              <a:rPr lang="en-US" sz="2400" b="1" dirty="0">
                <a:latin typeface="Source Sans Pro" panose="020B0503030403020204" pitchFamily="34" charset="0"/>
                <a:ea typeface="Source Sans Pro" panose="020B0503030403020204" pitchFamily="34" charset="0"/>
              </a:rPr>
              <a:t>Uncontrollable craving for the drug</a:t>
            </a:r>
          </a:p>
          <a:p>
            <a:pPr marL="285750" indent="-285750">
              <a:buFont typeface="Arial" panose="020B0604020202020204" pitchFamily="34" charset="0"/>
              <a:buChar char="•"/>
            </a:pPr>
            <a:endParaRPr lang="en-US" sz="2400" b="1" dirty="0">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US" sz="2400" b="1" dirty="0">
                <a:latin typeface="Source Sans Pro" panose="020B0503030403020204" pitchFamily="34" charset="0"/>
                <a:ea typeface="Source Sans Pro" panose="020B0503030403020204" pitchFamily="34" charset="0"/>
              </a:rPr>
              <a:t>Insomnia</a:t>
            </a:r>
          </a:p>
          <a:p>
            <a:pPr marL="285750" indent="-285750">
              <a:buFont typeface="Arial" panose="020B0604020202020204" pitchFamily="34" charset="0"/>
              <a:buChar char="•"/>
            </a:pPr>
            <a:endParaRPr lang="en-US" sz="2400" b="1" dirty="0">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US" sz="2400" b="1" dirty="0">
                <a:latin typeface="Source Sans Pro" panose="020B0503030403020204" pitchFamily="34" charset="0"/>
                <a:ea typeface="Source Sans Pro" panose="020B0503030403020204" pitchFamily="34" charset="0"/>
              </a:rPr>
              <a:t>False feeling of well being changing to paranoia</a:t>
            </a:r>
          </a:p>
          <a:p>
            <a:pPr marL="285750" indent="-285750">
              <a:buFont typeface="Arial" panose="020B0604020202020204" pitchFamily="34" charset="0"/>
              <a:buChar char="•"/>
            </a:pPr>
            <a:endParaRPr lang="en-US" sz="2400" b="1" dirty="0">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US" sz="2400" b="1" dirty="0">
                <a:latin typeface="Source Sans Pro" panose="020B0503030403020204" pitchFamily="34" charset="0"/>
                <a:ea typeface="Source Sans Pro" panose="020B0503030403020204" pitchFamily="34" charset="0"/>
              </a:rPr>
              <a:t>Nightmares</a:t>
            </a:r>
          </a:p>
          <a:p>
            <a:pPr marL="285750" indent="-285750">
              <a:buFont typeface="Arial" panose="020B0604020202020204" pitchFamily="34" charset="0"/>
              <a:buChar char="•"/>
            </a:pPr>
            <a:endParaRPr lang="en-US" sz="2400" b="1" dirty="0">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US" sz="2400" b="1" dirty="0">
                <a:latin typeface="Source Sans Pro" panose="020B0503030403020204" pitchFamily="34" charset="0"/>
                <a:ea typeface="Source Sans Pro" panose="020B0503030403020204" pitchFamily="34" charset="0"/>
              </a:rPr>
              <a:t>Depression</a:t>
            </a:r>
          </a:p>
          <a:p>
            <a:pPr marL="285750" indent="-285750">
              <a:buFont typeface="Arial" panose="020B0604020202020204" pitchFamily="34" charset="0"/>
              <a:buChar char="•"/>
            </a:pPr>
            <a:endParaRPr lang="en-US" sz="2400" b="1" dirty="0">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US" sz="2400" b="1" dirty="0">
                <a:latin typeface="Source Sans Pro" panose="020B0503030403020204" pitchFamily="34" charset="0"/>
                <a:ea typeface="Source Sans Pro" panose="020B0503030403020204" pitchFamily="34" charset="0"/>
              </a:rPr>
              <a:t>Severed agitation</a:t>
            </a:r>
          </a:p>
          <a:p>
            <a:pPr marL="285750" indent="-285750">
              <a:buFont typeface="Arial" panose="020B0604020202020204" pitchFamily="34" charset="0"/>
              <a:buChar char="•"/>
            </a:pPr>
            <a:endParaRPr lang="en-US" sz="2400" b="1" dirty="0">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US" sz="2400" b="1" dirty="0">
                <a:latin typeface="Source Sans Pro" panose="020B0503030403020204" pitchFamily="34" charset="0"/>
                <a:ea typeface="Source Sans Pro" panose="020B0503030403020204" pitchFamily="34" charset="0"/>
              </a:rPr>
              <a:t>Hallucinations and delusions</a:t>
            </a:r>
          </a:p>
        </p:txBody>
      </p:sp>
      <p:pic>
        <p:nvPicPr>
          <p:cNvPr id="2" name="Recorded Sound">
            <a:hlinkClick r:id="" action="ppaction://media"/>
            <a:extLst>
              <a:ext uri="{FF2B5EF4-FFF2-40B4-BE49-F238E27FC236}">
                <a16:creationId xmlns:a16="http://schemas.microsoft.com/office/drawing/2014/main" id="{D5C4A59C-5D4C-4310-937E-254CCD1E9C6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91787" y="5367338"/>
            <a:ext cx="609600" cy="609600"/>
          </a:xfrm>
          <a:prstGeom prst="rect">
            <a:avLst/>
          </a:prstGeom>
        </p:spPr>
      </p:pic>
    </p:spTree>
    <p:extLst>
      <p:ext uri="{BB962C8B-B14F-4D97-AF65-F5344CB8AC3E}">
        <p14:creationId xmlns:p14="http://schemas.microsoft.com/office/powerpoint/2010/main" val="2445129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7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935F4FD-8300-4DEB-AD5C-A9710C554C1D}"/>
              </a:ext>
            </a:extLst>
          </p:cNvPr>
          <p:cNvSpPr txBox="1"/>
          <p:nvPr/>
        </p:nvSpPr>
        <p:spPr>
          <a:xfrm>
            <a:off x="1" y="0"/>
            <a:ext cx="12192000" cy="6857999"/>
          </a:xfrm>
          <a:prstGeom prst="rect">
            <a:avLst/>
          </a:prstGeom>
          <a:solidFill>
            <a:srgbClr val="FF99CC"/>
          </a:solidFill>
        </p:spPr>
        <p:txBody>
          <a:bodyPr wrap="square" rtlCol="0">
            <a:spAutoFit/>
          </a:bodyPr>
          <a:lstStyle/>
          <a:p>
            <a:endParaRPr lang="en-US" dirty="0"/>
          </a:p>
        </p:txBody>
      </p:sp>
      <p:pic>
        <p:nvPicPr>
          <p:cNvPr id="7" name="Picture 6">
            <a:extLst>
              <a:ext uri="{FF2B5EF4-FFF2-40B4-BE49-F238E27FC236}">
                <a16:creationId xmlns:a16="http://schemas.microsoft.com/office/drawing/2014/main" id="{6F45771E-8571-4D40-BAAF-1426C4C5E7FC}"/>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858" y="872762"/>
            <a:ext cx="4783138" cy="5326742"/>
          </a:xfrm>
          <a:prstGeom prst="rect">
            <a:avLst/>
          </a:prstGeom>
        </p:spPr>
      </p:pic>
      <p:sp>
        <p:nvSpPr>
          <p:cNvPr id="8" name="TextBox 7">
            <a:extLst>
              <a:ext uri="{FF2B5EF4-FFF2-40B4-BE49-F238E27FC236}">
                <a16:creationId xmlns:a16="http://schemas.microsoft.com/office/drawing/2014/main" id="{AF80D9F5-A3AE-46A5-A085-B35FB9E8A1CB}"/>
              </a:ext>
            </a:extLst>
          </p:cNvPr>
          <p:cNvSpPr txBox="1"/>
          <p:nvPr/>
        </p:nvSpPr>
        <p:spPr>
          <a:xfrm>
            <a:off x="5156617" y="364514"/>
            <a:ext cx="6820525" cy="707886"/>
          </a:xfrm>
          <a:prstGeom prst="rect">
            <a:avLst/>
          </a:prstGeom>
          <a:noFill/>
        </p:spPr>
        <p:txBody>
          <a:bodyPr wrap="square" rtlCol="0">
            <a:spAutoFit/>
          </a:bodyPr>
          <a:lstStyle/>
          <a:p>
            <a:r>
              <a:rPr lang="en-US" sz="4000" b="1" dirty="0">
                <a:latin typeface="Source Sans Pro" panose="020B0503030403020204" pitchFamily="34" charset="0"/>
                <a:ea typeface="Source Sans Pro" panose="020B0503030403020204" pitchFamily="34" charset="0"/>
              </a:rPr>
              <a:t>Bath Salts Short-Term Effects</a:t>
            </a:r>
          </a:p>
        </p:txBody>
      </p:sp>
      <p:sp>
        <p:nvSpPr>
          <p:cNvPr id="9" name="TextBox 8">
            <a:extLst>
              <a:ext uri="{FF2B5EF4-FFF2-40B4-BE49-F238E27FC236}">
                <a16:creationId xmlns:a16="http://schemas.microsoft.com/office/drawing/2014/main" id="{068B546A-05EB-48A1-8DD1-66050523353D}"/>
              </a:ext>
            </a:extLst>
          </p:cNvPr>
          <p:cNvSpPr txBox="1"/>
          <p:nvPr/>
        </p:nvSpPr>
        <p:spPr>
          <a:xfrm>
            <a:off x="5450786" y="2021530"/>
            <a:ext cx="6820525" cy="3416320"/>
          </a:xfrm>
          <a:prstGeom prst="rect">
            <a:avLst/>
          </a:prstGeom>
          <a:noFill/>
        </p:spPr>
        <p:txBody>
          <a:bodyPr wrap="square" rtlCol="0">
            <a:spAutoFit/>
          </a:bodyPr>
          <a:lstStyle/>
          <a:p>
            <a:pPr marL="285750" indent="-285750">
              <a:buFont typeface="Arial" panose="020B0604020202020204" pitchFamily="34" charset="0"/>
              <a:buChar char="•"/>
            </a:pPr>
            <a:r>
              <a:rPr lang="en-US" sz="2400" b="1" dirty="0">
                <a:latin typeface="Source Sans Pro" panose="020B0503030403020204" pitchFamily="34" charset="0"/>
                <a:ea typeface="Source Sans Pro" panose="020B0503030403020204" pitchFamily="34" charset="0"/>
              </a:rPr>
              <a:t>Self-harm</a:t>
            </a:r>
          </a:p>
          <a:p>
            <a:pPr marL="285750" indent="-285750">
              <a:buFont typeface="Arial" panose="020B0604020202020204" pitchFamily="34" charset="0"/>
              <a:buChar char="•"/>
            </a:pPr>
            <a:endParaRPr lang="en-US" sz="2400" b="1" dirty="0">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US" sz="2400" b="1" dirty="0">
                <a:latin typeface="Source Sans Pro" panose="020B0503030403020204" pitchFamily="34" charset="0"/>
                <a:ea typeface="Source Sans Pro" panose="020B0503030403020204" pitchFamily="34" charset="0"/>
              </a:rPr>
              <a:t>Suicidal thoughts or suicide</a:t>
            </a:r>
          </a:p>
          <a:p>
            <a:pPr marL="285750" indent="-285750">
              <a:buFont typeface="Arial" panose="020B0604020202020204" pitchFamily="34" charset="0"/>
              <a:buChar char="•"/>
            </a:pPr>
            <a:endParaRPr lang="en-US" sz="2400" b="1" dirty="0">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US" sz="2400" b="1" dirty="0">
                <a:latin typeface="Source Sans Pro" panose="020B0503030403020204" pitchFamily="34" charset="0"/>
                <a:ea typeface="Source Sans Pro" panose="020B0503030403020204" pitchFamily="34" charset="0"/>
              </a:rPr>
              <a:t>Psychosis</a:t>
            </a:r>
          </a:p>
          <a:p>
            <a:pPr marL="285750" indent="-285750">
              <a:buFont typeface="Arial" panose="020B0604020202020204" pitchFamily="34" charset="0"/>
              <a:buChar char="•"/>
            </a:pPr>
            <a:endParaRPr lang="en-US" sz="2400" b="1" dirty="0">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US" sz="2400" b="1" dirty="0">
                <a:latin typeface="Source Sans Pro" panose="020B0503030403020204" pitchFamily="34" charset="0"/>
                <a:ea typeface="Source Sans Pro" panose="020B0503030403020204" pitchFamily="34" charset="0"/>
              </a:rPr>
              <a:t>Violent behavior</a:t>
            </a:r>
          </a:p>
          <a:p>
            <a:pPr marL="285750" indent="-285750">
              <a:buFont typeface="Arial" panose="020B0604020202020204" pitchFamily="34" charset="0"/>
              <a:buChar char="•"/>
            </a:pPr>
            <a:endParaRPr lang="en-US" sz="2400" b="1" dirty="0">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endParaRPr lang="en-US" sz="2400" b="1" dirty="0">
              <a:latin typeface="Source Sans Pro" panose="020B0503030403020204" pitchFamily="34" charset="0"/>
              <a:ea typeface="Source Sans Pro" panose="020B0503030403020204" pitchFamily="34" charset="0"/>
            </a:endParaRPr>
          </a:p>
        </p:txBody>
      </p:sp>
      <p:pic>
        <p:nvPicPr>
          <p:cNvPr id="2" name="Recorded Sound">
            <a:hlinkClick r:id="" action="ppaction://media"/>
            <a:extLst>
              <a:ext uri="{FF2B5EF4-FFF2-40B4-BE49-F238E27FC236}">
                <a16:creationId xmlns:a16="http://schemas.microsoft.com/office/drawing/2014/main" id="{5DBE336A-C374-47B0-9ABE-22EEA09E05A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91763" y="4828250"/>
            <a:ext cx="609600" cy="609600"/>
          </a:xfrm>
          <a:prstGeom prst="rect">
            <a:avLst/>
          </a:prstGeom>
        </p:spPr>
      </p:pic>
    </p:spTree>
    <p:extLst>
      <p:ext uri="{BB962C8B-B14F-4D97-AF65-F5344CB8AC3E}">
        <p14:creationId xmlns:p14="http://schemas.microsoft.com/office/powerpoint/2010/main" val="1309589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1FB5C0C-F39D-48A7-843B-7348BEACE4C6}"/>
              </a:ext>
            </a:extLst>
          </p:cNvPr>
          <p:cNvSpPr txBox="1"/>
          <p:nvPr/>
        </p:nvSpPr>
        <p:spPr>
          <a:xfrm>
            <a:off x="0" y="0"/>
            <a:ext cx="12192000" cy="6685613"/>
          </a:xfrm>
          <a:prstGeom prst="rect">
            <a:avLst/>
          </a:prstGeom>
          <a:solidFill>
            <a:srgbClr val="002060"/>
          </a:solidFill>
        </p:spPr>
        <p:txBody>
          <a:bodyPr wrap="square" rtlCol="0">
            <a:spAutoFit/>
          </a:bodyPr>
          <a:lstStyle/>
          <a:p>
            <a:endParaRPr lang="en-US" dirty="0"/>
          </a:p>
        </p:txBody>
      </p:sp>
      <p:pic>
        <p:nvPicPr>
          <p:cNvPr id="4" name="Picture 3" descr="A picture containing indoor, plate, white, plastic&#10;&#10;Description automatically generated">
            <a:extLst>
              <a:ext uri="{FF2B5EF4-FFF2-40B4-BE49-F238E27FC236}">
                <a16:creationId xmlns:a16="http://schemas.microsoft.com/office/drawing/2014/main" id="{9D0B21F2-49AA-4CBC-AF2B-F263B7B630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808" y="526330"/>
            <a:ext cx="4286250" cy="2579796"/>
          </a:xfrm>
          <a:prstGeom prst="rect">
            <a:avLst/>
          </a:prstGeom>
        </p:spPr>
      </p:pic>
      <p:sp>
        <p:nvSpPr>
          <p:cNvPr id="5" name="TextBox 4">
            <a:extLst>
              <a:ext uri="{FF2B5EF4-FFF2-40B4-BE49-F238E27FC236}">
                <a16:creationId xmlns:a16="http://schemas.microsoft.com/office/drawing/2014/main" id="{B3674317-6D09-4E82-80A6-0C4A89EF514C}"/>
              </a:ext>
            </a:extLst>
          </p:cNvPr>
          <p:cNvSpPr txBox="1"/>
          <p:nvPr/>
        </p:nvSpPr>
        <p:spPr>
          <a:xfrm>
            <a:off x="5221866" y="172387"/>
            <a:ext cx="6563032" cy="707886"/>
          </a:xfrm>
          <a:prstGeom prst="rect">
            <a:avLst/>
          </a:prstGeom>
          <a:noFill/>
        </p:spPr>
        <p:txBody>
          <a:bodyPr wrap="square" rtlCol="0">
            <a:spAutoFit/>
          </a:bodyPr>
          <a:lstStyle/>
          <a:p>
            <a:r>
              <a:rPr lang="en-US" sz="4000" dirty="0">
                <a:solidFill>
                  <a:schemeClr val="bg1"/>
                </a:solidFill>
                <a:latin typeface="Source Sans Pro" panose="020B0503030403020204" pitchFamily="34" charset="0"/>
                <a:ea typeface="Source Sans Pro" panose="020B0503030403020204" pitchFamily="34" charset="0"/>
              </a:rPr>
              <a:t>Bath Salts Effects on the Body</a:t>
            </a:r>
          </a:p>
        </p:txBody>
      </p:sp>
      <p:sp>
        <p:nvSpPr>
          <p:cNvPr id="6" name="TextBox 5">
            <a:extLst>
              <a:ext uri="{FF2B5EF4-FFF2-40B4-BE49-F238E27FC236}">
                <a16:creationId xmlns:a16="http://schemas.microsoft.com/office/drawing/2014/main" id="{1CDADA29-2CCE-4708-BBD9-9AC74B06D7FE}"/>
              </a:ext>
            </a:extLst>
          </p:cNvPr>
          <p:cNvSpPr txBox="1"/>
          <p:nvPr/>
        </p:nvSpPr>
        <p:spPr>
          <a:xfrm>
            <a:off x="5437239" y="1053302"/>
            <a:ext cx="6179268" cy="5632311"/>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bg1"/>
                </a:solidFill>
                <a:latin typeface="Source Sans Pro" panose="020B0503030403020204" pitchFamily="34" charset="0"/>
                <a:ea typeface="Source Sans Pro" panose="020B0503030403020204" pitchFamily="34" charset="0"/>
              </a:rPr>
              <a:t>Skin Rash</a:t>
            </a:r>
          </a:p>
          <a:p>
            <a:pPr marL="285750" indent="-285750">
              <a:buFont typeface="Arial" panose="020B0604020202020204" pitchFamily="34" charset="0"/>
              <a:buChar char="•"/>
            </a:pPr>
            <a:endParaRPr lang="en-US" sz="2400" dirty="0">
              <a:solidFill>
                <a:schemeClr val="bg1"/>
              </a:solidFill>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US" sz="2400" dirty="0">
                <a:solidFill>
                  <a:schemeClr val="bg1"/>
                </a:solidFill>
                <a:latin typeface="Source Sans Pro" panose="020B0503030403020204" pitchFamily="34" charset="0"/>
                <a:ea typeface="Source Sans Pro" panose="020B0503030403020204" pitchFamily="34" charset="0"/>
              </a:rPr>
              <a:t>Skin crawling sensation</a:t>
            </a:r>
          </a:p>
          <a:p>
            <a:pPr marL="285750" indent="-285750">
              <a:buFont typeface="Arial" panose="020B0604020202020204" pitchFamily="34" charset="0"/>
              <a:buChar char="•"/>
            </a:pPr>
            <a:endParaRPr lang="en-US" sz="2400" dirty="0">
              <a:solidFill>
                <a:schemeClr val="bg1"/>
              </a:solidFill>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US" sz="2400" dirty="0">
                <a:solidFill>
                  <a:schemeClr val="bg1"/>
                </a:solidFill>
                <a:latin typeface="Source Sans Pro" panose="020B0503030403020204" pitchFamily="34" charset="0"/>
                <a:ea typeface="Source Sans Pro" panose="020B0503030403020204" pitchFamily="34" charset="0"/>
              </a:rPr>
              <a:t>Excessive sweating</a:t>
            </a:r>
          </a:p>
          <a:p>
            <a:pPr marL="285750" indent="-285750">
              <a:buFont typeface="Arial" panose="020B0604020202020204" pitchFamily="34" charset="0"/>
              <a:buChar char="•"/>
            </a:pPr>
            <a:endParaRPr lang="en-US" sz="2400" dirty="0">
              <a:solidFill>
                <a:schemeClr val="bg1"/>
              </a:solidFill>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US" sz="2400" dirty="0">
                <a:solidFill>
                  <a:schemeClr val="bg1"/>
                </a:solidFill>
                <a:latin typeface="Source Sans Pro" panose="020B0503030403020204" pitchFamily="34" charset="0"/>
                <a:ea typeface="Source Sans Pro" panose="020B0503030403020204" pitchFamily="34" charset="0"/>
              </a:rPr>
              <a:t>High fever</a:t>
            </a:r>
          </a:p>
          <a:p>
            <a:pPr marL="285750" indent="-285750">
              <a:buFont typeface="Arial" panose="020B0604020202020204" pitchFamily="34" charset="0"/>
              <a:buChar char="•"/>
            </a:pPr>
            <a:endParaRPr lang="en-US" sz="2400" dirty="0">
              <a:solidFill>
                <a:schemeClr val="bg1"/>
              </a:solidFill>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US" sz="2400" dirty="0">
                <a:solidFill>
                  <a:schemeClr val="bg1"/>
                </a:solidFill>
                <a:latin typeface="Source Sans Pro" panose="020B0503030403020204" pitchFamily="34" charset="0"/>
                <a:ea typeface="Source Sans Pro" panose="020B0503030403020204" pitchFamily="34" charset="0"/>
              </a:rPr>
              <a:t>Loss of appetite</a:t>
            </a:r>
          </a:p>
          <a:p>
            <a:pPr marL="285750" indent="-285750">
              <a:buFont typeface="Arial" panose="020B0604020202020204" pitchFamily="34" charset="0"/>
              <a:buChar char="•"/>
            </a:pPr>
            <a:endParaRPr lang="en-US" sz="2400" dirty="0">
              <a:solidFill>
                <a:schemeClr val="bg1"/>
              </a:solidFill>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US" sz="2400" dirty="0">
                <a:solidFill>
                  <a:schemeClr val="bg1"/>
                </a:solidFill>
                <a:latin typeface="Source Sans Pro" panose="020B0503030403020204" pitchFamily="34" charset="0"/>
                <a:ea typeface="Source Sans Pro" panose="020B0503030403020204" pitchFamily="34" charset="0"/>
              </a:rPr>
              <a:t>Sexual dysfunction</a:t>
            </a:r>
          </a:p>
          <a:p>
            <a:pPr marL="285750" indent="-285750">
              <a:buFont typeface="Arial" panose="020B0604020202020204" pitchFamily="34" charset="0"/>
              <a:buChar char="•"/>
            </a:pPr>
            <a:endParaRPr lang="en-US" sz="2400" dirty="0">
              <a:solidFill>
                <a:schemeClr val="bg1"/>
              </a:solidFill>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US" sz="2400" dirty="0">
                <a:solidFill>
                  <a:schemeClr val="bg1"/>
                </a:solidFill>
                <a:latin typeface="Source Sans Pro" panose="020B0503030403020204" pitchFamily="34" charset="0"/>
                <a:ea typeface="Source Sans Pro" panose="020B0503030403020204" pitchFamily="34" charset="0"/>
              </a:rPr>
              <a:t>Nosebleed and nose burn if snorting</a:t>
            </a:r>
          </a:p>
          <a:p>
            <a:pPr marL="285750" indent="-285750">
              <a:buFont typeface="Arial" panose="020B0604020202020204" pitchFamily="34" charset="0"/>
              <a:buChar char="•"/>
            </a:pPr>
            <a:endParaRPr lang="en-US" sz="2400" dirty="0">
              <a:solidFill>
                <a:schemeClr val="bg1"/>
              </a:solidFill>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US" sz="2400" dirty="0">
                <a:solidFill>
                  <a:schemeClr val="bg1"/>
                </a:solidFill>
                <a:latin typeface="Source Sans Pro" panose="020B0503030403020204" pitchFamily="34" charset="0"/>
                <a:ea typeface="Source Sans Pro" panose="020B0503030403020204" pitchFamily="34" charset="0"/>
              </a:rPr>
              <a:t>Pain in the back of the mouth</a:t>
            </a:r>
          </a:p>
        </p:txBody>
      </p:sp>
      <p:pic>
        <p:nvPicPr>
          <p:cNvPr id="8" name="Picture 7" descr="A picture containing cup, indoor, plastic, slice&#10;&#10;Description automatically generated">
            <a:extLst>
              <a:ext uri="{FF2B5EF4-FFF2-40B4-BE49-F238E27FC236}">
                <a16:creationId xmlns:a16="http://schemas.microsoft.com/office/drawing/2014/main" id="{2CF2BE82-3B24-4719-8CD5-6B4966139E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7808" y="3118570"/>
            <a:ext cx="4286250" cy="3213100"/>
          </a:xfrm>
          <a:prstGeom prst="rect">
            <a:avLst/>
          </a:prstGeom>
        </p:spPr>
      </p:pic>
      <p:pic>
        <p:nvPicPr>
          <p:cNvPr id="3" name="Recorded Sound">
            <a:hlinkClick r:id="" action="ppaction://media"/>
            <a:extLst>
              <a:ext uri="{FF2B5EF4-FFF2-40B4-BE49-F238E27FC236}">
                <a16:creationId xmlns:a16="http://schemas.microsoft.com/office/drawing/2014/main" id="{C6DB9DFB-2DE2-4BB5-AD23-C914B065F5F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34688" y="5500539"/>
            <a:ext cx="609600" cy="609600"/>
          </a:xfrm>
          <a:prstGeom prst="rect">
            <a:avLst/>
          </a:prstGeom>
        </p:spPr>
      </p:pic>
    </p:spTree>
    <p:extLst>
      <p:ext uri="{BB962C8B-B14F-4D97-AF65-F5344CB8AC3E}">
        <p14:creationId xmlns:p14="http://schemas.microsoft.com/office/powerpoint/2010/main" val="3981282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9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1FB5C0C-F39D-48A7-843B-7348BEACE4C6}"/>
              </a:ext>
            </a:extLst>
          </p:cNvPr>
          <p:cNvSpPr txBox="1"/>
          <p:nvPr/>
        </p:nvSpPr>
        <p:spPr>
          <a:xfrm>
            <a:off x="0" y="0"/>
            <a:ext cx="12192000" cy="6685613"/>
          </a:xfrm>
          <a:prstGeom prst="rect">
            <a:avLst/>
          </a:prstGeom>
          <a:solidFill>
            <a:srgbClr val="002060"/>
          </a:solidFill>
        </p:spPr>
        <p:txBody>
          <a:bodyPr wrap="square" rtlCol="0">
            <a:spAutoFit/>
          </a:bodyPr>
          <a:lstStyle/>
          <a:p>
            <a:endParaRPr lang="en-US" dirty="0"/>
          </a:p>
        </p:txBody>
      </p:sp>
      <p:pic>
        <p:nvPicPr>
          <p:cNvPr id="4" name="Picture 3" descr="A picture containing indoor, plate, white, plastic&#10;&#10;Description automatically generated">
            <a:extLst>
              <a:ext uri="{FF2B5EF4-FFF2-40B4-BE49-F238E27FC236}">
                <a16:creationId xmlns:a16="http://schemas.microsoft.com/office/drawing/2014/main" id="{9D0B21F2-49AA-4CBC-AF2B-F263B7B630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808" y="526330"/>
            <a:ext cx="4286250" cy="2579796"/>
          </a:xfrm>
          <a:prstGeom prst="rect">
            <a:avLst/>
          </a:prstGeom>
        </p:spPr>
      </p:pic>
      <p:sp>
        <p:nvSpPr>
          <p:cNvPr id="5" name="TextBox 4">
            <a:extLst>
              <a:ext uri="{FF2B5EF4-FFF2-40B4-BE49-F238E27FC236}">
                <a16:creationId xmlns:a16="http://schemas.microsoft.com/office/drawing/2014/main" id="{B3674317-6D09-4E82-80A6-0C4A89EF514C}"/>
              </a:ext>
            </a:extLst>
          </p:cNvPr>
          <p:cNvSpPr txBox="1"/>
          <p:nvPr/>
        </p:nvSpPr>
        <p:spPr>
          <a:xfrm>
            <a:off x="5221866" y="172387"/>
            <a:ext cx="6563032" cy="707886"/>
          </a:xfrm>
          <a:prstGeom prst="rect">
            <a:avLst/>
          </a:prstGeom>
          <a:noFill/>
        </p:spPr>
        <p:txBody>
          <a:bodyPr wrap="square" rtlCol="0">
            <a:spAutoFit/>
          </a:bodyPr>
          <a:lstStyle/>
          <a:p>
            <a:r>
              <a:rPr lang="en-US" sz="4000" dirty="0">
                <a:solidFill>
                  <a:schemeClr val="bg1"/>
                </a:solidFill>
                <a:latin typeface="Source Sans Pro" panose="020B0503030403020204" pitchFamily="34" charset="0"/>
                <a:ea typeface="Source Sans Pro" panose="020B0503030403020204" pitchFamily="34" charset="0"/>
              </a:rPr>
              <a:t>Bath Salts Effects on the Body</a:t>
            </a:r>
          </a:p>
        </p:txBody>
      </p:sp>
      <p:sp>
        <p:nvSpPr>
          <p:cNvPr id="6" name="TextBox 5">
            <a:extLst>
              <a:ext uri="{FF2B5EF4-FFF2-40B4-BE49-F238E27FC236}">
                <a16:creationId xmlns:a16="http://schemas.microsoft.com/office/drawing/2014/main" id="{1CDADA29-2CCE-4708-BBD9-9AC74B06D7FE}"/>
              </a:ext>
            </a:extLst>
          </p:cNvPr>
          <p:cNvSpPr txBox="1"/>
          <p:nvPr/>
        </p:nvSpPr>
        <p:spPr>
          <a:xfrm>
            <a:off x="5437239" y="1053302"/>
            <a:ext cx="6179268" cy="5632311"/>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bg1"/>
                </a:solidFill>
                <a:latin typeface="Source Sans Pro" panose="020B0503030403020204" pitchFamily="34" charset="0"/>
                <a:ea typeface="Source Sans Pro" panose="020B0503030403020204" pitchFamily="34" charset="0"/>
              </a:rPr>
              <a:t>Ringing or buzzing in the ears</a:t>
            </a:r>
          </a:p>
          <a:p>
            <a:pPr marL="285750" indent="-285750">
              <a:buFont typeface="Arial" panose="020B0604020202020204" pitchFamily="34" charset="0"/>
              <a:buChar char="•"/>
            </a:pPr>
            <a:endParaRPr lang="en-US" sz="2400" dirty="0">
              <a:solidFill>
                <a:schemeClr val="bg1"/>
              </a:solidFill>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US" sz="2400" dirty="0">
                <a:solidFill>
                  <a:schemeClr val="bg1"/>
                </a:solidFill>
                <a:latin typeface="Source Sans Pro" panose="020B0503030403020204" pitchFamily="34" charset="0"/>
                <a:ea typeface="Source Sans Pro" panose="020B0503030403020204" pitchFamily="34" charset="0"/>
              </a:rPr>
              <a:t>Teeth grinding</a:t>
            </a:r>
          </a:p>
          <a:p>
            <a:pPr marL="285750" indent="-285750">
              <a:buFont typeface="Arial" panose="020B0604020202020204" pitchFamily="34" charset="0"/>
              <a:buChar char="•"/>
            </a:pPr>
            <a:endParaRPr lang="en-US" sz="2400" dirty="0">
              <a:solidFill>
                <a:schemeClr val="bg1"/>
              </a:solidFill>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US" sz="2400" dirty="0">
                <a:solidFill>
                  <a:schemeClr val="bg1"/>
                </a:solidFill>
                <a:latin typeface="Source Sans Pro" panose="020B0503030403020204" pitchFamily="34" charset="0"/>
                <a:ea typeface="Source Sans Pro" panose="020B0503030403020204" pitchFamily="34" charset="0"/>
              </a:rPr>
              <a:t>Muscular cramping or tension</a:t>
            </a:r>
          </a:p>
          <a:p>
            <a:pPr marL="285750" indent="-285750">
              <a:buFont typeface="Arial" panose="020B0604020202020204" pitchFamily="34" charset="0"/>
              <a:buChar char="•"/>
            </a:pPr>
            <a:endParaRPr lang="en-US" sz="2400" dirty="0">
              <a:solidFill>
                <a:schemeClr val="bg1"/>
              </a:solidFill>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US" sz="2400" dirty="0">
                <a:solidFill>
                  <a:schemeClr val="bg1"/>
                </a:solidFill>
                <a:latin typeface="Source Sans Pro" panose="020B0503030403020204" pitchFamily="34" charset="0"/>
                <a:ea typeface="Source Sans Pro" panose="020B0503030403020204" pitchFamily="34" charset="0"/>
              </a:rPr>
              <a:t>Numbness/ Tingling</a:t>
            </a:r>
          </a:p>
          <a:p>
            <a:pPr marL="285750" indent="-285750">
              <a:buFont typeface="Arial" panose="020B0604020202020204" pitchFamily="34" charset="0"/>
              <a:buChar char="•"/>
            </a:pPr>
            <a:endParaRPr lang="en-US" sz="2400" dirty="0">
              <a:solidFill>
                <a:schemeClr val="bg1"/>
              </a:solidFill>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US" sz="2400" dirty="0">
                <a:solidFill>
                  <a:schemeClr val="bg1"/>
                </a:solidFill>
                <a:latin typeface="Source Sans Pro" panose="020B0503030403020204" pitchFamily="34" charset="0"/>
                <a:ea typeface="Source Sans Pro" panose="020B0503030403020204" pitchFamily="34" charset="0"/>
              </a:rPr>
              <a:t>Dizziness</a:t>
            </a:r>
          </a:p>
          <a:p>
            <a:pPr marL="285750" indent="-285750">
              <a:buFont typeface="Arial" panose="020B0604020202020204" pitchFamily="34" charset="0"/>
              <a:buChar char="•"/>
            </a:pPr>
            <a:endParaRPr lang="en-US" sz="2400" dirty="0">
              <a:solidFill>
                <a:schemeClr val="bg1"/>
              </a:solidFill>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US" sz="2400" dirty="0">
                <a:solidFill>
                  <a:schemeClr val="bg1"/>
                </a:solidFill>
                <a:latin typeface="Source Sans Pro" panose="020B0503030403020204" pitchFamily="34" charset="0"/>
                <a:ea typeface="Source Sans Pro" panose="020B0503030403020204" pitchFamily="34" charset="0"/>
              </a:rPr>
              <a:t>Blurred Vision</a:t>
            </a:r>
          </a:p>
          <a:p>
            <a:pPr marL="285750" indent="-285750">
              <a:buFont typeface="Arial" panose="020B0604020202020204" pitchFamily="34" charset="0"/>
              <a:buChar char="•"/>
            </a:pPr>
            <a:endParaRPr lang="en-US" sz="2400" dirty="0">
              <a:solidFill>
                <a:schemeClr val="bg1"/>
              </a:solidFill>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US" sz="2400" dirty="0">
                <a:solidFill>
                  <a:schemeClr val="bg1"/>
                </a:solidFill>
                <a:latin typeface="Source Sans Pro" panose="020B0503030403020204" pitchFamily="34" charset="0"/>
                <a:ea typeface="Source Sans Pro" panose="020B0503030403020204" pitchFamily="34" charset="0"/>
              </a:rPr>
              <a:t>Rapid movement of the eyes</a:t>
            </a:r>
          </a:p>
          <a:p>
            <a:pPr marL="285750" indent="-285750">
              <a:buFont typeface="Arial" panose="020B0604020202020204" pitchFamily="34" charset="0"/>
              <a:buChar char="•"/>
            </a:pPr>
            <a:endParaRPr lang="en-US" sz="2400" dirty="0">
              <a:solidFill>
                <a:schemeClr val="bg1"/>
              </a:solidFill>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US" sz="2400" dirty="0">
                <a:solidFill>
                  <a:schemeClr val="bg1"/>
                </a:solidFill>
                <a:latin typeface="Source Sans Pro" panose="020B0503030403020204" pitchFamily="34" charset="0"/>
                <a:ea typeface="Source Sans Pro" panose="020B0503030403020204" pitchFamily="34" charset="0"/>
              </a:rPr>
              <a:t>Chest pain and heart attacks</a:t>
            </a:r>
          </a:p>
        </p:txBody>
      </p:sp>
      <p:pic>
        <p:nvPicPr>
          <p:cNvPr id="8" name="Picture 7" descr="A picture containing cup, indoor, plastic, slice&#10;&#10;Description automatically generated">
            <a:extLst>
              <a:ext uri="{FF2B5EF4-FFF2-40B4-BE49-F238E27FC236}">
                <a16:creationId xmlns:a16="http://schemas.microsoft.com/office/drawing/2014/main" id="{2CF2BE82-3B24-4719-8CD5-6B4966139E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7808" y="3118570"/>
            <a:ext cx="4286250" cy="3213100"/>
          </a:xfrm>
          <a:prstGeom prst="rect">
            <a:avLst/>
          </a:prstGeom>
        </p:spPr>
      </p:pic>
      <p:pic>
        <p:nvPicPr>
          <p:cNvPr id="7" name="Recorded Sound">
            <a:hlinkClick r:id="" action="ppaction://media"/>
            <a:extLst>
              <a:ext uri="{FF2B5EF4-FFF2-40B4-BE49-F238E27FC236}">
                <a16:creationId xmlns:a16="http://schemas.microsoft.com/office/drawing/2014/main" id="{503A51E5-E81E-44CA-B542-46A2CF2233B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91297" y="4590143"/>
            <a:ext cx="609600" cy="609600"/>
          </a:xfrm>
          <a:prstGeom prst="rect">
            <a:avLst/>
          </a:prstGeom>
        </p:spPr>
      </p:pic>
    </p:spTree>
    <p:extLst>
      <p:ext uri="{BB962C8B-B14F-4D97-AF65-F5344CB8AC3E}">
        <p14:creationId xmlns:p14="http://schemas.microsoft.com/office/powerpoint/2010/main" val="2757284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2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1FB5C0C-F39D-48A7-843B-7348BEACE4C6}"/>
              </a:ext>
            </a:extLst>
          </p:cNvPr>
          <p:cNvSpPr txBox="1"/>
          <p:nvPr/>
        </p:nvSpPr>
        <p:spPr>
          <a:xfrm>
            <a:off x="-61912" y="86193"/>
            <a:ext cx="12192000" cy="6685613"/>
          </a:xfrm>
          <a:prstGeom prst="rect">
            <a:avLst/>
          </a:prstGeom>
          <a:solidFill>
            <a:srgbClr val="002060"/>
          </a:solidFill>
        </p:spPr>
        <p:txBody>
          <a:bodyPr wrap="square" rtlCol="0">
            <a:spAutoFit/>
          </a:bodyPr>
          <a:lstStyle/>
          <a:p>
            <a:endParaRPr lang="en-US" dirty="0"/>
          </a:p>
        </p:txBody>
      </p:sp>
      <p:pic>
        <p:nvPicPr>
          <p:cNvPr id="4" name="Picture 3" descr="A picture containing indoor, plate, white, plastic&#10;&#10;Description automatically generated">
            <a:extLst>
              <a:ext uri="{FF2B5EF4-FFF2-40B4-BE49-F238E27FC236}">
                <a16:creationId xmlns:a16="http://schemas.microsoft.com/office/drawing/2014/main" id="{9D0B21F2-49AA-4CBC-AF2B-F263B7B630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808" y="526330"/>
            <a:ext cx="4286250" cy="2579796"/>
          </a:xfrm>
          <a:prstGeom prst="rect">
            <a:avLst/>
          </a:prstGeom>
        </p:spPr>
      </p:pic>
      <p:sp>
        <p:nvSpPr>
          <p:cNvPr id="5" name="TextBox 4">
            <a:extLst>
              <a:ext uri="{FF2B5EF4-FFF2-40B4-BE49-F238E27FC236}">
                <a16:creationId xmlns:a16="http://schemas.microsoft.com/office/drawing/2014/main" id="{B3674317-6D09-4E82-80A6-0C4A89EF514C}"/>
              </a:ext>
            </a:extLst>
          </p:cNvPr>
          <p:cNvSpPr txBox="1"/>
          <p:nvPr/>
        </p:nvSpPr>
        <p:spPr>
          <a:xfrm>
            <a:off x="5221866" y="172387"/>
            <a:ext cx="6563032" cy="707886"/>
          </a:xfrm>
          <a:prstGeom prst="rect">
            <a:avLst/>
          </a:prstGeom>
          <a:noFill/>
        </p:spPr>
        <p:txBody>
          <a:bodyPr wrap="square" rtlCol="0">
            <a:spAutoFit/>
          </a:bodyPr>
          <a:lstStyle/>
          <a:p>
            <a:r>
              <a:rPr lang="en-US" sz="4000" dirty="0">
                <a:solidFill>
                  <a:schemeClr val="bg1"/>
                </a:solidFill>
                <a:latin typeface="Source Sans Pro" panose="020B0503030403020204" pitchFamily="34" charset="0"/>
                <a:ea typeface="Source Sans Pro" panose="020B0503030403020204" pitchFamily="34" charset="0"/>
              </a:rPr>
              <a:t>Bath Salts Effects on the Body</a:t>
            </a:r>
          </a:p>
        </p:txBody>
      </p:sp>
      <p:sp>
        <p:nvSpPr>
          <p:cNvPr id="6" name="TextBox 5">
            <a:extLst>
              <a:ext uri="{FF2B5EF4-FFF2-40B4-BE49-F238E27FC236}">
                <a16:creationId xmlns:a16="http://schemas.microsoft.com/office/drawing/2014/main" id="{1CDADA29-2CCE-4708-BBD9-9AC74B06D7FE}"/>
              </a:ext>
            </a:extLst>
          </p:cNvPr>
          <p:cNvSpPr txBox="1"/>
          <p:nvPr/>
        </p:nvSpPr>
        <p:spPr>
          <a:xfrm>
            <a:off x="5605630" y="2047464"/>
            <a:ext cx="6179268" cy="2677656"/>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bg1"/>
                </a:solidFill>
                <a:latin typeface="Source Sans Pro" panose="020B0503030403020204" pitchFamily="34" charset="0"/>
                <a:ea typeface="Source Sans Pro" panose="020B0503030403020204" pitchFamily="34" charset="0"/>
              </a:rPr>
              <a:t>Headache</a:t>
            </a:r>
          </a:p>
          <a:p>
            <a:pPr marL="285750" indent="-285750">
              <a:buFont typeface="Arial" panose="020B0604020202020204" pitchFamily="34" charset="0"/>
              <a:buChar char="•"/>
            </a:pPr>
            <a:endParaRPr lang="en-US" sz="2400" dirty="0">
              <a:solidFill>
                <a:schemeClr val="bg1"/>
              </a:solidFill>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US" sz="2400" dirty="0">
                <a:solidFill>
                  <a:schemeClr val="bg1"/>
                </a:solidFill>
                <a:latin typeface="Source Sans Pro" panose="020B0503030403020204" pitchFamily="34" charset="0"/>
                <a:ea typeface="Source Sans Pro" panose="020B0503030403020204" pitchFamily="34" charset="0"/>
              </a:rPr>
              <a:t>Seizures</a:t>
            </a:r>
          </a:p>
          <a:p>
            <a:pPr marL="285750" indent="-285750">
              <a:buFont typeface="Arial" panose="020B0604020202020204" pitchFamily="34" charset="0"/>
              <a:buChar char="•"/>
            </a:pPr>
            <a:endParaRPr lang="en-US" sz="2400" dirty="0">
              <a:solidFill>
                <a:schemeClr val="bg1"/>
              </a:solidFill>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US" sz="2400" dirty="0">
                <a:solidFill>
                  <a:schemeClr val="bg1"/>
                </a:solidFill>
                <a:latin typeface="Source Sans Pro" panose="020B0503030403020204" pitchFamily="34" charset="0"/>
                <a:ea typeface="Source Sans Pro" panose="020B0503030403020204" pitchFamily="34" charset="0"/>
              </a:rPr>
              <a:t>Brain herniation</a:t>
            </a:r>
          </a:p>
          <a:p>
            <a:pPr marL="285750" indent="-285750">
              <a:buFont typeface="Arial" panose="020B0604020202020204" pitchFamily="34" charset="0"/>
              <a:buChar char="•"/>
            </a:pPr>
            <a:endParaRPr lang="en-US" sz="2400" dirty="0">
              <a:solidFill>
                <a:schemeClr val="bg1"/>
              </a:solidFill>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US" sz="2400" dirty="0">
                <a:solidFill>
                  <a:schemeClr val="bg1"/>
                </a:solidFill>
                <a:latin typeface="Source Sans Pro" panose="020B0503030403020204" pitchFamily="34" charset="0"/>
                <a:ea typeface="Source Sans Pro" panose="020B0503030403020204" pitchFamily="34" charset="0"/>
              </a:rPr>
              <a:t>Death</a:t>
            </a:r>
          </a:p>
        </p:txBody>
      </p:sp>
      <p:pic>
        <p:nvPicPr>
          <p:cNvPr id="8" name="Picture 7" descr="A picture containing cup, indoor, plastic, slice&#10;&#10;Description automatically generated">
            <a:extLst>
              <a:ext uri="{FF2B5EF4-FFF2-40B4-BE49-F238E27FC236}">
                <a16:creationId xmlns:a16="http://schemas.microsoft.com/office/drawing/2014/main" id="{2CF2BE82-3B24-4719-8CD5-6B4966139E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7808" y="3118570"/>
            <a:ext cx="4286250" cy="3213100"/>
          </a:xfrm>
          <a:prstGeom prst="rect">
            <a:avLst/>
          </a:prstGeom>
        </p:spPr>
      </p:pic>
      <p:pic>
        <p:nvPicPr>
          <p:cNvPr id="3" name="Recorded Sound">
            <a:hlinkClick r:id="" action="ppaction://media"/>
            <a:extLst>
              <a:ext uri="{FF2B5EF4-FFF2-40B4-BE49-F238E27FC236}">
                <a16:creationId xmlns:a16="http://schemas.microsoft.com/office/drawing/2014/main" id="{60CD61D5-D869-4B20-9658-33317F6486D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48686" y="5400566"/>
            <a:ext cx="609600" cy="609600"/>
          </a:xfrm>
          <a:prstGeom prst="rect">
            <a:avLst/>
          </a:prstGeom>
        </p:spPr>
      </p:pic>
    </p:spTree>
    <p:extLst>
      <p:ext uri="{BB962C8B-B14F-4D97-AF65-F5344CB8AC3E}">
        <p14:creationId xmlns:p14="http://schemas.microsoft.com/office/powerpoint/2010/main" val="1521081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87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950AD4C-6AF3-49F8-94E1-DBCAFB394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smiling for the camera&#10;&#10;Description automatically generated with medium confidence">
            <a:extLst>
              <a:ext uri="{FF2B5EF4-FFF2-40B4-BE49-F238E27FC236}">
                <a16:creationId xmlns:a16="http://schemas.microsoft.com/office/drawing/2014/main" id="{DBF1D6A8-E417-495A-A204-533F7520D414}"/>
              </a:ext>
            </a:extLst>
          </p:cNvPr>
          <p:cNvPicPr>
            <a:picLocks noChangeAspect="1"/>
          </p:cNvPicPr>
          <p:nvPr/>
        </p:nvPicPr>
        <p:blipFill rotWithShape="1">
          <a:blip r:embed="rId4">
            <a:extLst>
              <a:ext uri="{28A0092B-C50C-407E-A947-70E740481C1C}">
                <a14:useLocalDpi xmlns:a14="http://schemas.microsoft.com/office/drawing/2010/main" val="0"/>
              </a:ext>
            </a:extLst>
          </a:blip>
          <a:srcRect l="18036" r="17535" b="-1"/>
          <a:stretch/>
        </p:blipFill>
        <p:spPr>
          <a:xfrm>
            <a:off x="-3" y="-1"/>
            <a:ext cx="7488936" cy="6858000"/>
          </a:xfrm>
          <a:prstGeom prst="rect">
            <a:avLst/>
          </a:prstGeom>
        </p:spPr>
      </p:pic>
      <p:pic>
        <p:nvPicPr>
          <p:cNvPr id="3" name="Picture 2" descr="A picture containing text, envelope, stationary, businesscard&#10;&#10;Description automatically generated">
            <a:extLst>
              <a:ext uri="{FF2B5EF4-FFF2-40B4-BE49-F238E27FC236}">
                <a16:creationId xmlns:a16="http://schemas.microsoft.com/office/drawing/2014/main" id="{35A9BA7E-8946-4059-BFFB-A07FB4CDDA7A}"/>
              </a:ext>
            </a:extLst>
          </p:cNvPr>
          <p:cNvPicPr>
            <a:picLocks noChangeAspect="1"/>
          </p:cNvPicPr>
          <p:nvPr/>
        </p:nvPicPr>
        <p:blipFill rotWithShape="1">
          <a:blip r:embed="rId5">
            <a:extLst>
              <a:ext uri="{28A0092B-C50C-407E-A947-70E740481C1C}">
                <a14:useLocalDpi xmlns:a14="http://schemas.microsoft.com/office/drawing/2010/main" val="0"/>
              </a:ext>
            </a:extLst>
          </a:blip>
          <a:srcRect l="54839"/>
          <a:stretch/>
        </p:blipFill>
        <p:spPr>
          <a:xfrm>
            <a:off x="7488933" y="793612"/>
            <a:ext cx="4703067" cy="6064387"/>
          </a:xfrm>
          <a:prstGeom prst="rect">
            <a:avLst/>
          </a:prstGeom>
        </p:spPr>
      </p:pic>
      <p:sp>
        <p:nvSpPr>
          <p:cNvPr id="7" name="TextBox 6">
            <a:extLst>
              <a:ext uri="{FF2B5EF4-FFF2-40B4-BE49-F238E27FC236}">
                <a16:creationId xmlns:a16="http://schemas.microsoft.com/office/drawing/2014/main" id="{FA4F7E99-AB05-41EC-97E2-527B332210E0}"/>
              </a:ext>
            </a:extLst>
          </p:cNvPr>
          <p:cNvSpPr txBox="1"/>
          <p:nvPr/>
        </p:nvSpPr>
        <p:spPr>
          <a:xfrm>
            <a:off x="7488933" y="24170"/>
            <a:ext cx="4703066" cy="769441"/>
          </a:xfrm>
          <a:prstGeom prst="rect">
            <a:avLst/>
          </a:prstGeom>
          <a:solidFill>
            <a:srgbClr val="FFC000"/>
          </a:solidFill>
        </p:spPr>
        <p:txBody>
          <a:bodyPr wrap="square" rtlCol="0">
            <a:spAutoFit/>
          </a:bodyPr>
          <a:lstStyle/>
          <a:p>
            <a:pPr algn="ctr"/>
            <a:r>
              <a:rPr lang="en-US" sz="4400" dirty="0">
                <a:latin typeface="Source Sans Pro" panose="020B0503030403020204" pitchFamily="34" charset="0"/>
                <a:ea typeface="Source Sans Pro" panose="020B0503030403020204" pitchFamily="34" charset="0"/>
              </a:rPr>
              <a:t>N-Bomb</a:t>
            </a:r>
          </a:p>
        </p:txBody>
      </p:sp>
      <p:pic>
        <p:nvPicPr>
          <p:cNvPr id="8" name="Recorded Sound">
            <a:hlinkClick r:id="" action="ppaction://media"/>
            <a:extLst>
              <a:ext uri="{FF2B5EF4-FFF2-40B4-BE49-F238E27FC236}">
                <a16:creationId xmlns:a16="http://schemas.microsoft.com/office/drawing/2014/main" id="{A6511DF5-695D-4D71-BD54-B987007077F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77600" y="6082531"/>
            <a:ext cx="609600" cy="609600"/>
          </a:xfrm>
          <a:prstGeom prst="rect">
            <a:avLst/>
          </a:prstGeom>
        </p:spPr>
      </p:pic>
    </p:spTree>
    <p:extLst>
      <p:ext uri="{BB962C8B-B14F-4D97-AF65-F5344CB8AC3E}">
        <p14:creationId xmlns:p14="http://schemas.microsoft.com/office/powerpoint/2010/main" val="877266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02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CA1E805-B2C4-4DE3-AB12-BF0B5735618D}"/>
              </a:ext>
            </a:extLst>
          </p:cNvPr>
          <p:cNvSpPr txBox="1"/>
          <p:nvPr/>
        </p:nvSpPr>
        <p:spPr>
          <a:xfrm>
            <a:off x="0" y="1"/>
            <a:ext cx="12192000" cy="6858000"/>
          </a:xfrm>
          <a:prstGeom prst="rect">
            <a:avLst/>
          </a:prstGeom>
          <a:solidFill>
            <a:srgbClr val="00B0F0"/>
          </a:solidFill>
        </p:spPr>
        <p:txBody>
          <a:bodyPr wrap="square" rtlCol="0">
            <a:spAutoFit/>
          </a:bodyPr>
          <a:lstStyle/>
          <a:p>
            <a:endParaRPr lang="en-US" dirty="0"/>
          </a:p>
        </p:txBody>
      </p:sp>
      <p:pic>
        <p:nvPicPr>
          <p:cNvPr id="6" name="Picture 5" descr="A picture containing text, envelope, stationary, businesscard&#10;&#10;Description automatically generated">
            <a:extLst>
              <a:ext uri="{FF2B5EF4-FFF2-40B4-BE49-F238E27FC236}">
                <a16:creationId xmlns:a16="http://schemas.microsoft.com/office/drawing/2014/main" id="{7288B441-5DAA-47E9-A9F3-EAD4CD49FD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5105399" cy="6858000"/>
          </a:xfrm>
          <a:prstGeom prst="rect">
            <a:avLst/>
          </a:prstGeom>
        </p:spPr>
      </p:pic>
      <p:sp>
        <p:nvSpPr>
          <p:cNvPr id="8" name="TextBox 7">
            <a:extLst>
              <a:ext uri="{FF2B5EF4-FFF2-40B4-BE49-F238E27FC236}">
                <a16:creationId xmlns:a16="http://schemas.microsoft.com/office/drawing/2014/main" id="{A7AEB618-09D3-4DF5-A867-191D0D912B84}"/>
              </a:ext>
            </a:extLst>
          </p:cNvPr>
          <p:cNvSpPr txBox="1"/>
          <p:nvPr/>
        </p:nvSpPr>
        <p:spPr>
          <a:xfrm>
            <a:off x="5105400" y="0"/>
            <a:ext cx="7086599" cy="769441"/>
          </a:xfrm>
          <a:prstGeom prst="rect">
            <a:avLst/>
          </a:prstGeom>
          <a:solidFill>
            <a:schemeClr val="bg1"/>
          </a:solidFill>
        </p:spPr>
        <p:txBody>
          <a:bodyPr wrap="square" rtlCol="0">
            <a:spAutoFit/>
          </a:bodyPr>
          <a:lstStyle/>
          <a:p>
            <a:pPr algn="ctr"/>
            <a:r>
              <a:rPr lang="en-US" sz="4400" b="1" dirty="0">
                <a:latin typeface="Source Sans Pro" panose="020B0503030403020204" pitchFamily="34" charset="0"/>
                <a:ea typeface="Source Sans Pro" panose="020B0503030403020204" pitchFamily="34" charset="0"/>
              </a:rPr>
              <a:t>N-Bomb Short Term Effects</a:t>
            </a:r>
          </a:p>
        </p:txBody>
      </p:sp>
      <p:sp>
        <p:nvSpPr>
          <p:cNvPr id="11" name="TextBox 10">
            <a:extLst>
              <a:ext uri="{FF2B5EF4-FFF2-40B4-BE49-F238E27FC236}">
                <a16:creationId xmlns:a16="http://schemas.microsoft.com/office/drawing/2014/main" id="{605ECAFC-2D6D-4795-A1DE-5D697D9B40D5}"/>
              </a:ext>
            </a:extLst>
          </p:cNvPr>
          <p:cNvSpPr txBox="1"/>
          <p:nvPr/>
        </p:nvSpPr>
        <p:spPr>
          <a:xfrm>
            <a:off x="5493918" y="1227801"/>
            <a:ext cx="6498790" cy="5262979"/>
          </a:xfrm>
          <a:prstGeom prst="rect">
            <a:avLst/>
          </a:prstGeom>
          <a:noFill/>
        </p:spPr>
        <p:txBody>
          <a:bodyPr wrap="square" rtlCol="0">
            <a:spAutoFit/>
          </a:bodyPr>
          <a:lstStyle/>
          <a:p>
            <a:pPr marL="285750" indent="-285750">
              <a:buFont typeface="Arial" panose="020B0604020202020204" pitchFamily="34" charset="0"/>
              <a:buChar char="•"/>
            </a:pPr>
            <a:r>
              <a:rPr lang="en-US" sz="2400" b="1" dirty="0">
                <a:latin typeface="Source Sans Pro" panose="020B0503030403020204" pitchFamily="34" charset="0"/>
                <a:ea typeface="Source Sans Pro" panose="020B0503030403020204" pitchFamily="34" charset="0"/>
              </a:rPr>
              <a:t>Visual and auditory hallucinations</a:t>
            </a:r>
          </a:p>
          <a:p>
            <a:pPr marL="285750" indent="-285750">
              <a:buFont typeface="Arial" panose="020B0604020202020204" pitchFamily="34" charset="0"/>
              <a:buChar char="•"/>
            </a:pPr>
            <a:endParaRPr lang="en-US" sz="2400" b="1" dirty="0">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US" sz="2400" b="1" dirty="0">
                <a:latin typeface="Source Sans Pro" panose="020B0503030403020204" pitchFamily="34" charset="0"/>
                <a:ea typeface="Source Sans Pro" panose="020B0503030403020204" pitchFamily="34" charset="0"/>
              </a:rPr>
              <a:t>Confusion and disorientation</a:t>
            </a:r>
          </a:p>
          <a:p>
            <a:pPr marL="285750" indent="-285750">
              <a:buFont typeface="Arial" panose="020B0604020202020204" pitchFamily="34" charset="0"/>
              <a:buChar char="•"/>
            </a:pPr>
            <a:endParaRPr lang="en-US" sz="2400" b="1" dirty="0">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US" sz="2400" b="1" dirty="0">
                <a:latin typeface="Source Sans Pro" panose="020B0503030403020204" pitchFamily="34" charset="0"/>
                <a:ea typeface="Source Sans Pro" panose="020B0503030403020204" pitchFamily="34" charset="0"/>
              </a:rPr>
              <a:t>Scrambled Communications</a:t>
            </a:r>
          </a:p>
          <a:p>
            <a:pPr marL="285750" indent="-285750">
              <a:buFont typeface="Arial" panose="020B0604020202020204" pitchFamily="34" charset="0"/>
              <a:buChar char="•"/>
            </a:pPr>
            <a:endParaRPr lang="en-US" sz="2400" b="1" dirty="0">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US" sz="2400" b="1" dirty="0">
                <a:latin typeface="Source Sans Pro" panose="020B0503030403020204" pitchFamily="34" charset="0"/>
                <a:ea typeface="Source Sans Pro" panose="020B0503030403020204" pitchFamily="34" charset="0"/>
              </a:rPr>
              <a:t>Aggression</a:t>
            </a:r>
          </a:p>
          <a:p>
            <a:pPr marL="285750" indent="-285750">
              <a:buFont typeface="Arial" panose="020B0604020202020204" pitchFamily="34" charset="0"/>
              <a:buChar char="•"/>
            </a:pPr>
            <a:endParaRPr lang="en-US" sz="2400" b="1" dirty="0">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US" sz="2400" b="1" dirty="0">
                <a:latin typeface="Source Sans Pro" panose="020B0503030403020204" pitchFamily="34" charset="0"/>
                <a:ea typeface="Source Sans Pro" panose="020B0503030403020204" pitchFamily="34" charset="0"/>
              </a:rPr>
              <a:t>Paranoia and panic</a:t>
            </a:r>
          </a:p>
          <a:p>
            <a:pPr marL="285750" indent="-285750">
              <a:buFont typeface="Arial" panose="020B0604020202020204" pitchFamily="34" charset="0"/>
              <a:buChar char="•"/>
            </a:pPr>
            <a:endParaRPr lang="en-US" sz="2400" b="1" dirty="0">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US" sz="2400" b="1" dirty="0">
                <a:latin typeface="Source Sans Pro" panose="020B0503030403020204" pitchFamily="34" charset="0"/>
                <a:ea typeface="Source Sans Pro" panose="020B0503030403020204" pitchFamily="34" charset="0"/>
              </a:rPr>
              <a:t>Agitation </a:t>
            </a:r>
          </a:p>
          <a:p>
            <a:pPr marL="285750" indent="-285750">
              <a:buFont typeface="Arial" panose="020B0604020202020204" pitchFamily="34" charset="0"/>
              <a:buChar char="•"/>
            </a:pPr>
            <a:endParaRPr lang="en-US" sz="2400" b="1" dirty="0">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US" sz="2400" b="1" dirty="0">
                <a:latin typeface="Source Sans Pro" panose="020B0503030403020204" pitchFamily="34" charset="0"/>
                <a:ea typeface="Source Sans Pro" panose="020B0503030403020204" pitchFamily="34" charset="0"/>
              </a:rPr>
              <a:t>Insomnia</a:t>
            </a:r>
          </a:p>
          <a:p>
            <a:pPr marL="285750" indent="-285750">
              <a:buFont typeface="Arial" panose="020B0604020202020204" pitchFamily="34" charset="0"/>
              <a:buChar char="•"/>
            </a:pPr>
            <a:endParaRPr lang="en-US" sz="2400" dirty="0">
              <a:latin typeface="Source Sans Pro" panose="020B0503030403020204" pitchFamily="34" charset="0"/>
              <a:ea typeface="Source Sans Pro" panose="020B0503030403020204" pitchFamily="34" charset="0"/>
            </a:endParaRPr>
          </a:p>
        </p:txBody>
      </p:sp>
      <p:pic>
        <p:nvPicPr>
          <p:cNvPr id="12" name="Recorded Sound">
            <a:hlinkClick r:id="" action="ppaction://media"/>
            <a:extLst>
              <a:ext uri="{FF2B5EF4-FFF2-40B4-BE49-F238E27FC236}">
                <a16:creationId xmlns:a16="http://schemas.microsoft.com/office/drawing/2014/main" id="{EEE4D7B9-8B44-4590-978C-7F970A0BB8E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39976" y="5515708"/>
            <a:ext cx="609600" cy="609600"/>
          </a:xfrm>
          <a:prstGeom prst="rect">
            <a:avLst/>
          </a:prstGeom>
        </p:spPr>
      </p:pic>
    </p:spTree>
    <p:extLst>
      <p:ext uri="{BB962C8B-B14F-4D97-AF65-F5344CB8AC3E}">
        <p14:creationId xmlns:p14="http://schemas.microsoft.com/office/powerpoint/2010/main" val="1538375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55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CA1E805-B2C4-4DE3-AB12-BF0B5735618D}"/>
              </a:ext>
            </a:extLst>
          </p:cNvPr>
          <p:cNvSpPr txBox="1"/>
          <p:nvPr/>
        </p:nvSpPr>
        <p:spPr>
          <a:xfrm>
            <a:off x="0" y="1"/>
            <a:ext cx="12192000" cy="6858000"/>
          </a:xfrm>
          <a:prstGeom prst="rect">
            <a:avLst/>
          </a:prstGeom>
          <a:solidFill>
            <a:srgbClr val="00B0F0"/>
          </a:solidFill>
        </p:spPr>
        <p:txBody>
          <a:bodyPr wrap="square" rtlCol="0">
            <a:spAutoFit/>
          </a:bodyPr>
          <a:lstStyle/>
          <a:p>
            <a:endParaRPr lang="en-US" dirty="0"/>
          </a:p>
        </p:txBody>
      </p:sp>
      <p:sp>
        <p:nvSpPr>
          <p:cNvPr id="8" name="TextBox 7">
            <a:extLst>
              <a:ext uri="{FF2B5EF4-FFF2-40B4-BE49-F238E27FC236}">
                <a16:creationId xmlns:a16="http://schemas.microsoft.com/office/drawing/2014/main" id="{A7AEB618-09D3-4DF5-A867-191D0D912B84}"/>
              </a:ext>
            </a:extLst>
          </p:cNvPr>
          <p:cNvSpPr txBox="1"/>
          <p:nvPr/>
        </p:nvSpPr>
        <p:spPr>
          <a:xfrm>
            <a:off x="4923693" y="-41479"/>
            <a:ext cx="7268307" cy="769441"/>
          </a:xfrm>
          <a:prstGeom prst="rect">
            <a:avLst/>
          </a:prstGeom>
          <a:solidFill>
            <a:schemeClr val="bg1"/>
          </a:solidFill>
        </p:spPr>
        <p:txBody>
          <a:bodyPr wrap="square" rtlCol="0">
            <a:spAutoFit/>
          </a:bodyPr>
          <a:lstStyle/>
          <a:p>
            <a:pPr algn="ctr"/>
            <a:r>
              <a:rPr lang="en-US" sz="4400" b="1" dirty="0">
                <a:latin typeface="Source Sans Pro" panose="020B0503030403020204" pitchFamily="34" charset="0"/>
                <a:ea typeface="Source Sans Pro" panose="020B0503030403020204" pitchFamily="34" charset="0"/>
              </a:rPr>
              <a:t>N-Bomb Effects on the Body</a:t>
            </a:r>
          </a:p>
        </p:txBody>
      </p:sp>
      <p:pic>
        <p:nvPicPr>
          <p:cNvPr id="5" name="Picture 4">
            <a:extLst>
              <a:ext uri="{FF2B5EF4-FFF2-40B4-BE49-F238E27FC236}">
                <a16:creationId xmlns:a16="http://schemas.microsoft.com/office/drawing/2014/main" id="{10511559-14C3-42DD-8EB5-36C29542D6A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923693" cy="6858000"/>
          </a:xfrm>
          <a:prstGeom prst="rect">
            <a:avLst/>
          </a:prstGeom>
        </p:spPr>
      </p:pic>
      <p:sp>
        <p:nvSpPr>
          <p:cNvPr id="7" name="TextBox 6">
            <a:extLst>
              <a:ext uri="{FF2B5EF4-FFF2-40B4-BE49-F238E27FC236}">
                <a16:creationId xmlns:a16="http://schemas.microsoft.com/office/drawing/2014/main" id="{F1C77907-8570-4A5E-BC45-3D94E9EFD0C7}"/>
              </a:ext>
            </a:extLst>
          </p:cNvPr>
          <p:cNvSpPr txBox="1"/>
          <p:nvPr/>
        </p:nvSpPr>
        <p:spPr>
          <a:xfrm>
            <a:off x="5311573" y="1005025"/>
            <a:ext cx="6576646" cy="6001643"/>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Source Sans Pro" panose="020B0503030403020204" pitchFamily="34" charset="0"/>
                <a:ea typeface="Source Sans Pro" panose="020B0503030403020204" pitchFamily="34" charset="0"/>
              </a:rPr>
              <a:t>Shaking</a:t>
            </a:r>
          </a:p>
          <a:p>
            <a:pPr marL="285750" indent="-285750">
              <a:buFont typeface="Arial" panose="020B0604020202020204" pitchFamily="34" charset="0"/>
              <a:buChar char="•"/>
            </a:pPr>
            <a:endParaRPr lang="en-US" sz="2400" dirty="0">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US" sz="2400" dirty="0">
                <a:latin typeface="Source Sans Pro" panose="020B0503030403020204" pitchFamily="34" charset="0"/>
                <a:ea typeface="Source Sans Pro" panose="020B0503030403020204" pitchFamily="34" charset="0"/>
              </a:rPr>
              <a:t>Nausea/ Vomiting</a:t>
            </a:r>
          </a:p>
          <a:p>
            <a:pPr marL="285750" indent="-285750">
              <a:buFont typeface="Arial" panose="020B0604020202020204" pitchFamily="34" charset="0"/>
              <a:buChar char="•"/>
            </a:pPr>
            <a:endParaRPr lang="en-US" sz="2400" dirty="0">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US" sz="2400" dirty="0">
                <a:latin typeface="Source Sans Pro" panose="020B0503030403020204" pitchFamily="34" charset="0"/>
                <a:ea typeface="Source Sans Pro" panose="020B0503030403020204" pitchFamily="34" charset="0"/>
              </a:rPr>
              <a:t>Fainting and loss of consciousness</a:t>
            </a:r>
          </a:p>
          <a:p>
            <a:pPr marL="285750" indent="-285750">
              <a:buFont typeface="Arial" panose="020B0604020202020204" pitchFamily="34" charset="0"/>
              <a:buChar char="•"/>
            </a:pPr>
            <a:endParaRPr lang="en-US" sz="2400" dirty="0">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US" sz="2400" dirty="0">
                <a:latin typeface="Source Sans Pro" panose="020B0503030403020204" pitchFamily="34" charset="0"/>
                <a:ea typeface="Source Sans Pro" panose="020B0503030403020204" pitchFamily="34" charset="0"/>
              </a:rPr>
              <a:t>Muscle spasms</a:t>
            </a:r>
          </a:p>
          <a:p>
            <a:pPr marL="285750" indent="-285750">
              <a:buFont typeface="Arial" panose="020B0604020202020204" pitchFamily="34" charset="0"/>
              <a:buChar char="•"/>
            </a:pPr>
            <a:endParaRPr lang="en-US" sz="2400" dirty="0">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US" sz="2400" dirty="0">
                <a:latin typeface="Source Sans Pro" panose="020B0503030403020204" pitchFamily="34" charset="0"/>
                <a:ea typeface="Source Sans Pro" panose="020B0503030403020204" pitchFamily="34" charset="0"/>
              </a:rPr>
              <a:t>Difficulty breathing</a:t>
            </a:r>
          </a:p>
          <a:p>
            <a:pPr marL="285750" indent="-285750">
              <a:buFont typeface="Arial" panose="020B0604020202020204" pitchFamily="34" charset="0"/>
              <a:buChar char="•"/>
            </a:pPr>
            <a:endParaRPr lang="en-US" sz="2400" dirty="0">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US" sz="2400" dirty="0">
                <a:latin typeface="Source Sans Pro" panose="020B0503030403020204" pitchFamily="34" charset="0"/>
                <a:ea typeface="Source Sans Pro" panose="020B0503030403020204" pitchFamily="34" charset="0"/>
              </a:rPr>
              <a:t>High white cell count</a:t>
            </a:r>
          </a:p>
          <a:p>
            <a:pPr marL="285750" indent="-285750">
              <a:buFont typeface="Arial" panose="020B0604020202020204" pitchFamily="34" charset="0"/>
              <a:buChar char="•"/>
            </a:pPr>
            <a:endParaRPr lang="en-US" sz="2400" dirty="0">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US" sz="2400" dirty="0">
                <a:latin typeface="Source Sans Pro" panose="020B0503030403020204" pitchFamily="34" charset="0"/>
                <a:ea typeface="Source Sans Pro" panose="020B0503030403020204" pitchFamily="34" charset="0"/>
              </a:rPr>
              <a:t>Rapid heart rate</a:t>
            </a:r>
          </a:p>
          <a:p>
            <a:pPr marL="285750" indent="-285750">
              <a:buFont typeface="Arial" panose="020B0604020202020204" pitchFamily="34" charset="0"/>
              <a:buChar char="•"/>
            </a:pPr>
            <a:endParaRPr lang="en-US" sz="2400" dirty="0">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US" sz="2400" dirty="0">
                <a:latin typeface="Source Sans Pro" panose="020B0503030403020204" pitchFamily="34" charset="0"/>
                <a:ea typeface="Source Sans Pro" panose="020B0503030403020204" pitchFamily="34" charset="0"/>
              </a:rPr>
              <a:t>High Blood pressure</a:t>
            </a:r>
          </a:p>
          <a:p>
            <a:endParaRPr lang="en-US" sz="2400" dirty="0">
              <a:latin typeface="Source Sans Pro" panose="020B0503030403020204" pitchFamily="34" charset="0"/>
              <a:ea typeface="Source Sans Pro" panose="020B0503030403020204" pitchFamily="34" charset="0"/>
            </a:endParaRPr>
          </a:p>
        </p:txBody>
      </p:sp>
      <p:pic>
        <p:nvPicPr>
          <p:cNvPr id="9" name="Recorded Sound">
            <a:hlinkClick r:id="" action="ppaction://media"/>
            <a:extLst>
              <a:ext uri="{FF2B5EF4-FFF2-40B4-BE49-F238E27FC236}">
                <a16:creationId xmlns:a16="http://schemas.microsoft.com/office/drawing/2014/main" id="{E8CBC98C-49D9-4C16-B5C5-83E3BA24BCD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66584" y="6011308"/>
            <a:ext cx="609600" cy="609600"/>
          </a:xfrm>
          <a:prstGeom prst="rect">
            <a:avLst/>
          </a:prstGeom>
        </p:spPr>
      </p:pic>
    </p:spTree>
    <p:extLst>
      <p:ext uri="{BB962C8B-B14F-4D97-AF65-F5344CB8AC3E}">
        <p14:creationId xmlns:p14="http://schemas.microsoft.com/office/powerpoint/2010/main" val="862934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10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CA1E805-B2C4-4DE3-AB12-BF0B5735618D}"/>
              </a:ext>
            </a:extLst>
          </p:cNvPr>
          <p:cNvSpPr txBox="1"/>
          <p:nvPr/>
        </p:nvSpPr>
        <p:spPr>
          <a:xfrm>
            <a:off x="0" y="1"/>
            <a:ext cx="12192000" cy="6858000"/>
          </a:xfrm>
          <a:prstGeom prst="rect">
            <a:avLst/>
          </a:prstGeom>
          <a:solidFill>
            <a:srgbClr val="00B0F0"/>
          </a:solidFill>
        </p:spPr>
        <p:txBody>
          <a:bodyPr wrap="square" rtlCol="0">
            <a:spAutoFit/>
          </a:bodyPr>
          <a:lstStyle/>
          <a:p>
            <a:endParaRPr lang="en-US" dirty="0"/>
          </a:p>
        </p:txBody>
      </p:sp>
      <p:sp>
        <p:nvSpPr>
          <p:cNvPr id="8" name="TextBox 7">
            <a:extLst>
              <a:ext uri="{FF2B5EF4-FFF2-40B4-BE49-F238E27FC236}">
                <a16:creationId xmlns:a16="http://schemas.microsoft.com/office/drawing/2014/main" id="{A7AEB618-09D3-4DF5-A867-191D0D912B84}"/>
              </a:ext>
            </a:extLst>
          </p:cNvPr>
          <p:cNvSpPr txBox="1"/>
          <p:nvPr/>
        </p:nvSpPr>
        <p:spPr>
          <a:xfrm>
            <a:off x="4937761" y="-3"/>
            <a:ext cx="7254240" cy="769441"/>
          </a:xfrm>
          <a:prstGeom prst="rect">
            <a:avLst/>
          </a:prstGeom>
          <a:solidFill>
            <a:schemeClr val="bg1"/>
          </a:solidFill>
        </p:spPr>
        <p:txBody>
          <a:bodyPr wrap="square" rtlCol="0">
            <a:spAutoFit/>
          </a:bodyPr>
          <a:lstStyle/>
          <a:p>
            <a:pPr algn="ctr"/>
            <a:r>
              <a:rPr lang="en-US" sz="4400" b="1" dirty="0">
                <a:latin typeface="Source Sans Pro" panose="020B0503030403020204" pitchFamily="34" charset="0"/>
                <a:ea typeface="Source Sans Pro" panose="020B0503030403020204" pitchFamily="34" charset="0"/>
              </a:rPr>
              <a:t>N-Bomb Effects on the Body</a:t>
            </a:r>
          </a:p>
        </p:txBody>
      </p:sp>
      <p:sp>
        <p:nvSpPr>
          <p:cNvPr id="7" name="TextBox 6">
            <a:extLst>
              <a:ext uri="{FF2B5EF4-FFF2-40B4-BE49-F238E27FC236}">
                <a16:creationId xmlns:a16="http://schemas.microsoft.com/office/drawing/2014/main" id="{F1C77907-8570-4A5E-BC45-3D94E9EFD0C7}"/>
              </a:ext>
            </a:extLst>
          </p:cNvPr>
          <p:cNvSpPr txBox="1"/>
          <p:nvPr/>
        </p:nvSpPr>
        <p:spPr>
          <a:xfrm>
            <a:off x="5360377" y="1121130"/>
            <a:ext cx="6576646" cy="6186309"/>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Source Sans Pro" panose="020B0503030403020204" pitchFamily="34" charset="0"/>
                <a:ea typeface="Source Sans Pro" panose="020B0503030403020204" pitchFamily="34" charset="0"/>
              </a:rPr>
              <a:t>High level in the body leading to coma and death</a:t>
            </a:r>
          </a:p>
          <a:p>
            <a:endParaRPr lang="en-US" sz="2400" dirty="0">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US" sz="2400" dirty="0">
                <a:latin typeface="Source Sans Pro" panose="020B0503030403020204" pitchFamily="34" charset="0"/>
                <a:ea typeface="Source Sans Pro" panose="020B0503030403020204" pitchFamily="34" charset="0"/>
              </a:rPr>
              <a:t>High fever</a:t>
            </a:r>
          </a:p>
          <a:p>
            <a:pPr marL="285750" indent="-285750">
              <a:buFont typeface="Arial" panose="020B0604020202020204" pitchFamily="34" charset="0"/>
              <a:buChar char="•"/>
            </a:pPr>
            <a:endParaRPr lang="en-US" sz="2400" dirty="0">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US" sz="2400" dirty="0">
                <a:latin typeface="Source Sans Pro" panose="020B0503030403020204" pitchFamily="34" charset="0"/>
                <a:ea typeface="Source Sans Pro" panose="020B0503030403020204" pitchFamily="34" charset="0"/>
              </a:rPr>
              <a:t>Seizures/involuntary flailing and thrashing</a:t>
            </a:r>
          </a:p>
          <a:p>
            <a:pPr marL="285750" indent="-285750">
              <a:buFont typeface="Arial" panose="020B0604020202020204" pitchFamily="34" charset="0"/>
              <a:buChar char="•"/>
            </a:pPr>
            <a:endParaRPr lang="en-US" sz="2400" dirty="0">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US" sz="2400" dirty="0">
                <a:latin typeface="Source Sans Pro" panose="020B0503030403020204" pitchFamily="34" charset="0"/>
                <a:ea typeface="Source Sans Pro" panose="020B0503030403020204" pitchFamily="34" charset="0"/>
              </a:rPr>
              <a:t>Kidney failure</a:t>
            </a:r>
          </a:p>
          <a:p>
            <a:pPr marL="285750" indent="-285750">
              <a:buFont typeface="Arial" panose="020B0604020202020204" pitchFamily="34" charset="0"/>
              <a:buChar char="•"/>
            </a:pPr>
            <a:endParaRPr lang="en-US" sz="2400" dirty="0">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US" sz="2400" dirty="0">
                <a:latin typeface="Source Sans Pro" panose="020B0503030403020204" pitchFamily="34" charset="0"/>
                <a:ea typeface="Source Sans Pro" panose="020B0503030403020204" pitchFamily="34" charset="0"/>
              </a:rPr>
              <a:t>Heart attack</a:t>
            </a:r>
          </a:p>
          <a:p>
            <a:pPr marL="285750" indent="-285750">
              <a:buFont typeface="Arial" panose="020B0604020202020204" pitchFamily="34" charset="0"/>
              <a:buChar char="•"/>
            </a:pPr>
            <a:endParaRPr lang="en-US" sz="2400" dirty="0">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US" sz="2400" dirty="0">
                <a:latin typeface="Source Sans Pro" panose="020B0503030403020204" pitchFamily="34" charset="0"/>
                <a:ea typeface="Source Sans Pro" panose="020B0503030403020204" pitchFamily="34" charset="0"/>
              </a:rPr>
              <a:t>Respiratory failure </a:t>
            </a:r>
          </a:p>
          <a:p>
            <a:pPr marL="285750" indent="-285750">
              <a:buFont typeface="Arial" panose="020B0604020202020204" pitchFamily="34" charset="0"/>
              <a:buChar char="•"/>
            </a:pPr>
            <a:endParaRPr lang="en-US" sz="2400" dirty="0">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US" sz="2400" dirty="0">
                <a:latin typeface="Source Sans Pro" panose="020B0503030403020204" pitchFamily="34" charset="0"/>
                <a:ea typeface="Source Sans Pro" panose="020B0503030403020204" pitchFamily="34" charset="0"/>
              </a:rPr>
              <a:t> Bleeding in the brain</a:t>
            </a:r>
          </a:p>
          <a:p>
            <a:pPr marL="285750" indent="-285750">
              <a:buFont typeface="Arial" panose="020B0604020202020204" pitchFamily="34" charset="0"/>
              <a:buChar char="•"/>
            </a:pPr>
            <a:endParaRPr lang="en-US" sz="2400" dirty="0">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pic>
        <p:nvPicPr>
          <p:cNvPr id="9" name="Picture 8">
            <a:extLst>
              <a:ext uri="{FF2B5EF4-FFF2-40B4-BE49-F238E27FC236}">
                <a16:creationId xmlns:a16="http://schemas.microsoft.com/office/drawing/2014/main" id="{7E62187E-1A23-44C8-833E-B70A623D07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105401" cy="6858000"/>
          </a:xfrm>
          <a:prstGeom prst="rect">
            <a:avLst/>
          </a:prstGeom>
        </p:spPr>
      </p:pic>
      <p:pic>
        <p:nvPicPr>
          <p:cNvPr id="11" name="Recorded Sound">
            <a:hlinkClick r:id="" action="ppaction://media"/>
            <a:extLst>
              <a:ext uri="{FF2B5EF4-FFF2-40B4-BE49-F238E27FC236}">
                <a16:creationId xmlns:a16="http://schemas.microsoft.com/office/drawing/2014/main" id="{0427F6A0-AF09-4BF4-B48D-ECFB850D6CD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69637" y="5719285"/>
            <a:ext cx="609600" cy="609600"/>
          </a:xfrm>
          <a:prstGeom prst="rect">
            <a:avLst/>
          </a:prstGeom>
        </p:spPr>
      </p:pic>
    </p:spTree>
    <p:extLst>
      <p:ext uri="{BB962C8B-B14F-4D97-AF65-F5344CB8AC3E}">
        <p14:creationId xmlns:p14="http://schemas.microsoft.com/office/powerpoint/2010/main" val="1710704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07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Truth About Drugs Documentary: Heroin">
            <a:hlinkClick r:id="" action="ppaction://media"/>
            <a:extLst>
              <a:ext uri="{FF2B5EF4-FFF2-40B4-BE49-F238E27FC236}">
                <a16:creationId xmlns:a16="http://schemas.microsoft.com/office/drawing/2014/main" id="{4B85790A-00F1-4570-8BDC-7671F6DEFB48}"/>
              </a:ext>
            </a:extLst>
          </p:cNvPr>
          <p:cNvPicPr>
            <a:picLocks noRot="1" noChangeAspect="1"/>
          </p:cNvPicPr>
          <p:nvPr>
            <a:videoFile r:link="rId1"/>
          </p:nvPr>
        </p:nvPicPr>
        <p:blipFill>
          <a:blip r:embed="rId3"/>
          <a:stretch>
            <a:fillRect/>
          </a:stretch>
        </p:blipFill>
        <p:spPr>
          <a:xfrm>
            <a:off x="2208626" y="1432736"/>
            <a:ext cx="8211756" cy="4639642"/>
          </a:xfrm>
          <a:prstGeom prst="rect">
            <a:avLst/>
          </a:prstGeom>
        </p:spPr>
      </p:pic>
      <p:sp>
        <p:nvSpPr>
          <p:cNvPr id="3" name="TextBox 2">
            <a:extLst>
              <a:ext uri="{FF2B5EF4-FFF2-40B4-BE49-F238E27FC236}">
                <a16:creationId xmlns:a16="http://schemas.microsoft.com/office/drawing/2014/main" id="{0ACB9F2C-97B9-4EC0-9C85-9A3951A2A4F8}"/>
              </a:ext>
            </a:extLst>
          </p:cNvPr>
          <p:cNvSpPr txBox="1"/>
          <p:nvPr/>
        </p:nvSpPr>
        <p:spPr>
          <a:xfrm>
            <a:off x="2208626" y="590843"/>
            <a:ext cx="8211756" cy="769441"/>
          </a:xfrm>
          <a:prstGeom prst="rect">
            <a:avLst/>
          </a:prstGeom>
          <a:solidFill>
            <a:schemeClr val="bg1"/>
          </a:solidFill>
        </p:spPr>
        <p:txBody>
          <a:bodyPr wrap="square" rtlCol="0">
            <a:spAutoFit/>
          </a:bodyPr>
          <a:lstStyle/>
          <a:p>
            <a:pPr algn="ctr"/>
            <a:r>
              <a:rPr lang="en-US" sz="4400" b="1" dirty="0">
                <a:latin typeface="Source Sans Pro" panose="020B0503030403020204" pitchFamily="34" charset="0"/>
                <a:ea typeface="Source Sans Pro" panose="020B0503030403020204" pitchFamily="34" charset="0"/>
              </a:rPr>
              <a:t>Heroin</a:t>
            </a:r>
          </a:p>
        </p:txBody>
      </p:sp>
      <p:sp>
        <p:nvSpPr>
          <p:cNvPr id="6" name="TextBox 5">
            <a:extLst>
              <a:ext uri="{FF2B5EF4-FFF2-40B4-BE49-F238E27FC236}">
                <a16:creationId xmlns:a16="http://schemas.microsoft.com/office/drawing/2014/main" id="{D1B2BD39-1CE9-44EF-8A37-BDCABED11425}"/>
              </a:ext>
            </a:extLst>
          </p:cNvPr>
          <p:cNvSpPr txBox="1"/>
          <p:nvPr/>
        </p:nvSpPr>
        <p:spPr>
          <a:xfrm>
            <a:off x="6657974" y="6267157"/>
            <a:ext cx="3762407" cy="369332"/>
          </a:xfrm>
          <a:prstGeom prst="rect">
            <a:avLst/>
          </a:prstGeom>
          <a:noFill/>
        </p:spPr>
        <p:txBody>
          <a:bodyPr wrap="square" rtlCol="0">
            <a:spAutoFit/>
          </a:bodyPr>
          <a:lstStyle/>
          <a:p>
            <a:r>
              <a:rPr lang="en-US"/>
              <a:t>https://youtu.be/RGuOlYTqi0E</a:t>
            </a:r>
            <a:endParaRPr lang="en-US" dirty="0"/>
          </a:p>
        </p:txBody>
      </p:sp>
    </p:spTree>
    <p:extLst>
      <p:ext uri="{BB962C8B-B14F-4D97-AF65-F5344CB8AC3E}">
        <p14:creationId xmlns:p14="http://schemas.microsoft.com/office/powerpoint/2010/main" val="3490860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3"/>
            <a:extLst>
              <a:ext uri="{FF2B5EF4-FFF2-40B4-BE49-F238E27FC236}">
                <a16:creationId xmlns:a16="http://schemas.microsoft.com/office/drawing/2014/main" id="{1C8F96D2-CBC3-476C-8FDD-929E2F6F3FCD}"/>
              </a:ext>
            </a:extLst>
          </p:cNvPr>
          <p:cNvSpPr txBox="1"/>
          <p:nvPr/>
        </p:nvSpPr>
        <p:spPr>
          <a:xfrm>
            <a:off x="689264" y="249382"/>
            <a:ext cx="10543309" cy="830997"/>
          </a:xfrm>
          <a:prstGeom prst="rect">
            <a:avLst/>
          </a:prstGeom>
          <a:solidFill>
            <a:schemeClr val="accent1">
              <a:lumMod val="50000"/>
            </a:schemeClr>
          </a:solidFill>
        </p:spPr>
        <p:txBody>
          <a:bodyPr wrap="square" rtlCol="0">
            <a:spAutoFit/>
          </a:bodyPr>
          <a:lstStyle/>
          <a:p>
            <a:pPr algn="ctr"/>
            <a:r>
              <a:rPr lang="en-US" sz="4800" b="1" dirty="0">
                <a:solidFill>
                  <a:schemeClr val="bg1"/>
                </a:solidFill>
                <a:latin typeface="Source Sans Pro" panose="020B0503030403020204" pitchFamily="34" charset="0"/>
                <a:ea typeface="Source Sans Pro" panose="020B0503030403020204" pitchFamily="34" charset="0"/>
              </a:rPr>
              <a:t>Marijuana  user Testimonies</a:t>
            </a:r>
          </a:p>
        </p:txBody>
      </p:sp>
      <p:pic>
        <p:nvPicPr>
          <p:cNvPr id="3" name="Online Media 2" title="Truth About Drugs Documentary: Marijuana">
            <a:hlinkClick r:id="" action="ppaction://media"/>
            <a:extLst>
              <a:ext uri="{FF2B5EF4-FFF2-40B4-BE49-F238E27FC236}">
                <a16:creationId xmlns:a16="http://schemas.microsoft.com/office/drawing/2014/main" id="{29118BF2-F547-4D3B-BC75-65BD30BBC74C}"/>
              </a:ext>
            </a:extLst>
          </p:cNvPr>
          <p:cNvPicPr>
            <a:picLocks noRot="1" noChangeAspect="1"/>
          </p:cNvPicPr>
          <p:nvPr>
            <a:videoFile r:link="rId1"/>
          </p:nvPr>
        </p:nvPicPr>
        <p:blipFill>
          <a:blip r:embed="rId4"/>
          <a:stretch>
            <a:fillRect/>
          </a:stretch>
        </p:blipFill>
        <p:spPr>
          <a:xfrm>
            <a:off x="1497363" y="1212134"/>
            <a:ext cx="9197273" cy="4902916"/>
          </a:xfrm>
          <a:prstGeom prst="rect">
            <a:avLst/>
          </a:prstGeom>
        </p:spPr>
      </p:pic>
      <p:sp>
        <p:nvSpPr>
          <p:cNvPr id="4" name="TextBox 3">
            <a:extLst>
              <a:ext uri="{FF2B5EF4-FFF2-40B4-BE49-F238E27FC236}">
                <a16:creationId xmlns:a16="http://schemas.microsoft.com/office/drawing/2014/main" id="{B2CD25F1-9AAC-4061-8B69-D3D6B1ECDA9B}"/>
              </a:ext>
            </a:extLst>
          </p:cNvPr>
          <p:cNvSpPr txBox="1"/>
          <p:nvPr/>
        </p:nvSpPr>
        <p:spPr>
          <a:xfrm>
            <a:off x="6579836" y="6423952"/>
            <a:ext cx="4114800" cy="369332"/>
          </a:xfrm>
          <a:prstGeom prst="rect">
            <a:avLst/>
          </a:prstGeom>
          <a:noFill/>
        </p:spPr>
        <p:txBody>
          <a:bodyPr wrap="square" rtlCol="0">
            <a:spAutoFit/>
          </a:bodyPr>
          <a:lstStyle/>
          <a:p>
            <a:r>
              <a:rPr lang="en-US"/>
              <a:t>https://youtu.be/IHX7zQrBEG8</a:t>
            </a:r>
            <a:endParaRPr lang="en-US" dirty="0"/>
          </a:p>
        </p:txBody>
      </p:sp>
    </p:spTree>
    <p:extLst>
      <p:ext uri="{BB962C8B-B14F-4D97-AF65-F5344CB8AC3E}">
        <p14:creationId xmlns:p14="http://schemas.microsoft.com/office/powerpoint/2010/main" val="3172664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osing, group, indoor, person&#10;&#10;Description automatically generated">
            <a:extLst>
              <a:ext uri="{FF2B5EF4-FFF2-40B4-BE49-F238E27FC236}">
                <a16:creationId xmlns:a16="http://schemas.microsoft.com/office/drawing/2014/main" id="{FC36993B-3145-4383-8492-A33D0C5FA5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8618" y="663098"/>
            <a:ext cx="10314763" cy="6194902"/>
          </a:xfrm>
          <a:prstGeom prst="rect">
            <a:avLst/>
          </a:prstGeom>
        </p:spPr>
      </p:pic>
      <p:sp>
        <p:nvSpPr>
          <p:cNvPr id="5" name="TextBox 4">
            <a:extLst>
              <a:ext uri="{FF2B5EF4-FFF2-40B4-BE49-F238E27FC236}">
                <a16:creationId xmlns:a16="http://schemas.microsoft.com/office/drawing/2014/main" id="{DECD37DD-6C08-4AC2-AF57-E45408288E8B}"/>
              </a:ext>
            </a:extLst>
          </p:cNvPr>
          <p:cNvSpPr txBox="1"/>
          <p:nvPr/>
        </p:nvSpPr>
        <p:spPr>
          <a:xfrm>
            <a:off x="2038756" y="0"/>
            <a:ext cx="10314763" cy="707886"/>
          </a:xfrm>
          <a:prstGeom prst="rect">
            <a:avLst/>
          </a:prstGeom>
          <a:noFill/>
        </p:spPr>
        <p:txBody>
          <a:bodyPr wrap="square" rtlCol="0">
            <a:spAutoFit/>
          </a:bodyPr>
          <a:lstStyle/>
          <a:p>
            <a:r>
              <a:rPr lang="en-US" sz="4000" b="1" dirty="0"/>
              <a:t>Heroin Before and After Photos</a:t>
            </a:r>
          </a:p>
        </p:txBody>
      </p:sp>
      <p:pic>
        <p:nvPicPr>
          <p:cNvPr id="7" name="Recorded Sound">
            <a:hlinkClick r:id="" action="ppaction://media"/>
            <a:extLst>
              <a:ext uri="{FF2B5EF4-FFF2-40B4-BE49-F238E27FC236}">
                <a16:creationId xmlns:a16="http://schemas.microsoft.com/office/drawing/2014/main" id="{B275426B-6AB0-4186-B77E-8F7B01B0BB6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8999" y="98286"/>
            <a:ext cx="609600" cy="609600"/>
          </a:xfrm>
          <a:prstGeom prst="rect">
            <a:avLst/>
          </a:prstGeom>
        </p:spPr>
      </p:pic>
    </p:spTree>
    <p:extLst>
      <p:ext uri="{BB962C8B-B14F-4D97-AF65-F5344CB8AC3E}">
        <p14:creationId xmlns:p14="http://schemas.microsoft.com/office/powerpoint/2010/main" val="1189148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36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9B0F7D69-D93C-4C38-A23D-76E000D691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6422" cy="6858000"/>
          </a:xfrm>
          <a:custGeom>
            <a:avLst/>
            <a:gdLst/>
            <a:ahLst/>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Shape 17">
            <a:extLst>
              <a:ext uri="{FF2B5EF4-FFF2-40B4-BE49-F238E27FC236}">
                <a16:creationId xmlns:a16="http://schemas.microsoft.com/office/drawing/2014/main" id="{29BA1798-17F7-4F80-A991-C449074B18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6422" cy="6858000"/>
          </a:xfrm>
          <a:custGeom>
            <a:avLst/>
            <a:gdLst/>
            <a:ahLst/>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Freeform: Shape 19">
            <a:extLst>
              <a:ext uri="{FF2B5EF4-FFF2-40B4-BE49-F238E27FC236}">
                <a16:creationId xmlns:a16="http://schemas.microsoft.com/office/drawing/2014/main" id="{8CD419D4-EA9D-42D9-BF62-B07F0B7B67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5409" y="0"/>
            <a:ext cx="2529723" cy="6858000"/>
          </a:xfrm>
          <a:custGeom>
            <a:avLst/>
            <a:gdLst/>
            <a:ahLst/>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2" name="Freeform: Shape 21">
            <a:extLst>
              <a:ext uri="{FF2B5EF4-FFF2-40B4-BE49-F238E27FC236}">
                <a16:creationId xmlns:a16="http://schemas.microsoft.com/office/drawing/2014/main" id="{1C6FEC9B-9608-4181-A9E5-A1B80E720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402" y="0"/>
            <a:ext cx="2536434" cy="6858000"/>
          </a:xfrm>
          <a:custGeom>
            <a:avLst/>
            <a:gdLst/>
            <a:ahLst/>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4" name="Freeform: Shape 23">
            <a:extLst>
              <a:ext uri="{FF2B5EF4-FFF2-40B4-BE49-F238E27FC236}">
                <a16:creationId xmlns:a16="http://schemas.microsoft.com/office/drawing/2014/main" id="{AB1564ED-F26F-451D-97D6-A6EC3E83FD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4161" y="0"/>
            <a:ext cx="2261351" cy="6858000"/>
          </a:xfrm>
          <a:custGeom>
            <a:avLst/>
            <a:gdLst/>
            <a:ahLst/>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6" name="Freeform: Shape 25">
            <a:extLst>
              <a:ext uri="{FF2B5EF4-FFF2-40B4-BE49-F238E27FC236}">
                <a16:creationId xmlns:a16="http://schemas.microsoft.com/office/drawing/2014/main" id="{AA4342DD-7680-4127-930E-CCB5085E3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6422" cy="6858000"/>
          </a:xfrm>
          <a:custGeom>
            <a:avLst/>
            <a:gdLst/>
            <a:ahLst/>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Shape 27">
            <a:extLst>
              <a:ext uri="{FF2B5EF4-FFF2-40B4-BE49-F238E27FC236}">
                <a16:creationId xmlns:a16="http://schemas.microsoft.com/office/drawing/2014/main" id="{F1FF0434-7F50-41AF-93EE-7466DED915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5409" y="0"/>
            <a:ext cx="2529723" cy="6858000"/>
          </a:xfrm>
          <a:custGeom>
            <a:avLst/>
            <a:gdLst/>
            <a:ahLst/>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0" name="Freeform: Shape 29">
            <a:extLst>
              <a:ext uri="{FF2B5EF4-FFF2-40B4-BE49-F238E27FC236}">
                <a16:creationId xmlns:a16="http://schemas.microsoft.com/office/drawing/2014/main" id="{217ADE80-AC1E-4A7D-916F-75AF3D3F3F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402" y="0"/>
            <a:ext cx="2536434" cy="6858000"/>
          </a:xfrm>
          <a:custGeom>
            <a:avLst/>
            <a:gdLst/>
            <a:ahLst/>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2" name="Freeform: Shape 31">
            <a:extLst>
              <a:ext uri="{FF2B5EF4-FFF2-40B4-BE49-F238E27FC236}">
                <a16:creationId xmlns:a16="http://schemas.microsoft.com/office/drawing/2014/main" id="{7D8DC9C7-2C47-4A29-8D99-5A642EC4A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4161" y="0"/>
            <a:ext cx="2261351" cy="6858000"/>
          </a:xfrm>
          <a:custGeom>
            <a:avLst/>
            <a:gdLst/>
            <a:ahLst/>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useBgFill="1">
        <p:nvSpPr>
          <p:cNvPr id="34" name="Rectangle 33">
            <a:extLst>
              <a:ext uri="{FF2B5EF4-FFF2-40B4-BE49-F238E27FC236}">
                <a16:creationId xmlns:a16="http://schemas.microsoft.com/office/drawing/2014/main" id="{0DBF1ABE-8590-450D-BB49-BDDCCF3EE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1" name="TextBox 10">
            <a:extLst>
              <a:ext uri="{FF2B5EF4-FFF2-40B4-BE49-F238E27FC236}">
                <a16:creationId xmlns:a16="http://schemas.microsoft.com/office/drawing/2014/main" id="{83E9769A-9F94-4CFA-BB7C-75A70EB3C555}"/>
              </a:ext>
            </a:extLst>
          </p:cNvPr>
          <p:cNvSpPr txBox="1"/>
          <p:nvPr/>
        </p:nvSpPr>
        <p:spPr>
          <a:xfrm>
            <a:off x="1514339" y="628816"/>
            <a:ext cx="4351324" cy="1228119"/>
          </a:xfrm>
          <a:prstGeom prst="rect">
            <a:avLst/>
          </a:prstGeom>
        </p:spPr>
        <p:txBody>
          <a:bodyPr vert="horz" lIns="109728" tIns="109728" rIns="109728" bIns="91440" rtlCol="0" anchor="b">
            <a:normAutofit/>
          </a:bodyPr>
          <a:lstStyle/>
          <a:p>
            <a:pPr>
              <a:lnSpc>
                <a:spcPct val="120000"/>
              </a:lnSpc>
              <a:spcBef>
                <a:spcPct val="0"/>
              </a:spcBef>
              <a:spcAft>
                <a:spcPts val="600"/>
              </a:spcAft>
            </a:pPr>
            <a:r>
              <a:rPr lang="en-US" sz="5400" b="1" spc="150" dirty="0">
                <a:solidFill>
                  <a:schemeClr val="tx1">
                    <a:lumMod val="85000"/>
                    <a:lumOff val="15000"/>
                  </a:schemeClr>
                </a:solidFill>
                <a:latin typeface="+mj-lt"/>
                <a:ea typeface="+mj-ea"/>
                <a:cs typeface="+mj-cs"/>
              </a:rPr>
              <a:t>Heroin</a:t>
            </a:r>
          </a:p>
        </p:txBody>
      </p:sp>
      <p:sp>
        <p:nvSpPr>
          <p:cNvPr id="36" name="Freeform: Shape 35">
            <a:extLst>
              <a:ext uri="{FF2B5EF4-FFF2-40B4-BE49-F238E27FC236}">
                <a16:creationId xmlns:a16="http://schemas.microsoft.com/office/drawing/2014/main" id="{C7D887A3-61AD-4674-BC53-8DFA8CF7B4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084611" y="0"/>
            <a:ext cx="5107387"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9" name="Picture 8" descr="A person's hand with a ring on it&#10;&#10;Description automatically generated with low confidence">
            <a:extLst>
              <a:ext uri="{FF2B5EF4-FFF2-40B4-BE49-F238E27FC236}">
                <a16:creationId xmlns:a16="http://schemas.microsoft.com/office/drawing/2014/main" id="{63FAE165-0AF6-4E07-BF68-52944B1F7FCD}"/>
              </a:ext>
            </a:extLst>
          </p:cNvPr>
          <p:cNvPicPr>
            <a:picLocks noChangeAspect="1"/>
          </p:cNvPicPr>
          <p:nvPr/>
        </p:nvPicPr>
        <p:blipFill rotWithShape="1">
          <a:blip r:embed="rId4">
            <a:extLst>
              <a:ext uri="{28A0092B-C50C-407E-A947-70E740481C1C}">
                <a14:useLocalDpi xmlns:a14="http://schemas.microsoft.com/office/drawing/2010/main" val="0"/>
              </a:ext>
            </a:extLst>
          </a:blip>
          <a:srcRect r="12244" b="2"/>
          <a:stretch/>
        </p:blipFill>
        <p:spPr>
          <a:xfrm>
            <a:off x="7290230" y="9"/>
            <a:ext cx="4901771" cy="3490967"/>
          </a:xfrm>
          <a:custGeom>
            <a:avLst/>
            <a:gdLst/>
            <a:ahLst/>
            <a:cxnLst/>
            <a:rect l="l" t="t" r="r" b="b"/>
            <a:pathLst>
              <a:path w="4898203" h="3470148">
                <a:moveTo>
                  <a:pt x="1619455" y="0"/>
                </a:moveTo>
                <a:lnTo>
                  <a:pt x="2712688" y="0"/>
                </a:lnTo>
                <a:lnTo>
                  <a:pt x="3492854" y="0"/>
                </a:lnTo>
                <a:lnTo>
                  <a:pt x="4540916" y="0"/>
                </a:lnTo>
                <a:lnTo>
                  <a:pt x="4707219" y="0"/>
                </a:lnTo>
                <a:lnTo>
                  <a:pt x="4898203" y="0"/>
                </a:lnTo>
                <a:lnTo>
                  <a:pt x="4898203" y="3470148"/>
                </a:lnTo>
                <a:lnTo>
                  <a:pt x="0" y="3470148"/>
                </a:lnTo>
                <a:lnTo>
                  <a:pt x="3126" y="3337395"/>
                </a:lnTo>
                <a:cubicBezTo>
                  <a:pt x="69921" y="1928213"/>
                  <a:pt x="634366" y="708413"/>
                  <a:pt x="1597331" y="14997"/>
                </a:cubicBezTo>
                <a:close/>
              </a:path>
            </a:pathLst>
          </a:custGeom>
        </p:spPr>
      </p:pic>
      <p:sp>
        <p:nvSpPr>
          <p:cNvPr id="38" name="Freeform: Shape 37">
            <a:extLst>
              <a:ext uri="{FF2B5EF4-FFF2-40B4-BE49-F238E27FC236}">
                <a16:creationId xmlns:a16="http://schemas.microsoft.com/office/drawing/2014/main" id="{479F0FB3-8461-462D-84A2-53106FBF4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5283"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0" name="Freeform: Shape 39">
            <a:extLst>
              <a:ext uri="{FF2B5EF4-FFF2-40B4-BE49-F238E27FC236}">
                <a16:creationId xmlns:a16="http://schemas.microsoft.com/office/drawing/2014/main" id="{11E3C311-4E8A-45D9-97BF-07F5FD3469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98579"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3" name="Picture 2" descr="A picture containing slice, fork, plastic&#10;&#10;Description automatically generated">
            <a:extLst>
              <a:ext uri="{FF2B5EF4-FFF2-40B4-BE49-F238E27FC236}">
                <a16:creationId xmlns:a16="http://schemas.microsoft.com/office/drawing/2014/main" id="{31046D35-BC21-495B-8F7C-FB3A8BC6892A}"/>
              </a:ext>
            </a:extLst>
          </p:cNvPr>
          <p:cNvPicPr>
            <a:picLocks noChangeAspect="1"/>
          </p:cNvPicPr>
          <p:nvPr/>
        </p:nvPicPr>
        <p:blipFill rotWithShape="1">
          <a:blip r:embed="rId5">
            <a:extLst>
              <a:ext uri="{28A0092B-C50C-407E-A947-70E740481C1C}">
                <a14:useLocalDpi xmlns:a14="http://schemas.microsoft.com/office/drawing/2010/main" val="0"/>
              </a:ext>
            </a:extLst>
          </a:blip>
          <a:srcRect l="130" r="7697" b="-3"/>
          <a:stretch/>
        </p:blipFill>
        <p:spPr>
          <a:xfrm>
            <a:off x="7290230" y="3534156"/>
            <a:ext cx="4901771" cy="3323844"/>
          </a:xfrm>
          <a:custGeom>
            <a:avLst/>
            <a:gdLst/>
            <a:ahLst/>
            <a:cxnLst/>
            <a:rect l="l" t="t" r="r" b="b"/>
            <a:pathLst>
              <a:path w="4901771" h="3305556">
                <a:moveTo>
                  <a:pt x="1630" y="0"/>
                </a:moveTo>
                <a:lnTo>
                  <a:pt x="4901771" y="0"/>
                </a:lnTo>
                <a:lnTo>
                  <a:pt x="4901771" y="3305556"/>
                </a:lnTo>
                <a:lnTo>
                  <a:pt x="4710787" y="3305556"/>
                </a:lnTo>
                <a:lnTo>
                  <a:pt x="4544484" y="3305556"/>
                </a:lnTo>
                <a:lnTo>
                  <a:pt x="3496422" y="3305556"/>
                </a:lnTo>
                <a:lnTo>
                  <a:pt x="2716256" y="3305556"/>
                </a:lnTo>
                <a:lnTo>
                  <a:pt x="2502754" y="3305556"/>
                </a:lnTo>
                <a:lnTo>
                  <a:pt x="2390998" y="3228155"/>
                </a:lnTo>
                <a:cubicBezTo>
                  <a:pt x="2217180" y="3100664"/>
                  <a:pt x="2046553" y="2962953"/>
                  <a:pt x="1874350" y="2822370"/>
                </a:cubicBezTo>
                <a:cubicBezTo>
                  <a:pt x="928725" y="2050395"/>
                  <a:pt x="0" y="1416687"/>
                  <a:pt x="0" y="69212"/>
                </a:cubicBezTo>
                <a:close/>
              </a:path>
            </a:pathLst>
          </a:custGeom>
        </p:spPr>
      </p:pic>
      <p:pic>
        <p:nvPicPr>
          <p:cNvPr id="15" name="Picture 14" descr="A person sitting in a chair&#10;&#10;Description automatically generated with medium confidence">
            <a:extLst>
              <a:ext uri="{FF2B5EF4-FFF2-40B4-BE49-F238E27FC236}">
                <a16:creationId xmlns:a16="http://schemas.microsoft.com/office/drawing/2014/main" id="{094B9E4A-2F91-4B5F-8093-33BA174DD4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1014" y="2136199"/>
            <a:ext cx="6096000" cy="3048000"/>
          </a:xfrm>
          <a:prstGeom prst="rect">
            <a:avLst/>
          </a:prstGeom>
        </p:spPr>
      </p:pic>
      <p:pic>
        <p:nvPicPr>
          <p:cNvPr id="17" name="Recorded Sound">
            <a:hlinkClick r:id="" action="ppaction://media"/>
            <a:extLst>
              <a:ext uri="{FF2B5EF4-FFF2-40B4-BE49-F238E27FC236}">
                <a16:creationId xmlns:a16="http://schemas.microsoft.com/office/drawing/2014/main" id="{676F657E-CEA9-474C-A65A-3539C31DA94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420001" y="5754859"/>
            <a:ext cx="609600" cy="609600"/>
          </a:xfrm>
          <a:prstGeom prst="rect">
            <a:avLst/>
          </a:prstGeom>
        </p:spPr>
      </p:pic>
    </p:spTree>
    <p:extLst>
      <p:ext uri="{BB962C8B-B14F-4D97-AF65-F5344CB8AC3E}">
        <p14:creationId xmlns:p14="http://schemas.microsoft.com/office/powerpoint/2010/main" val="345291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186"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DC5A81-BD50-44AB-8AE0-390D99BF74C4}"/>
              </a:ext>
            </a:extLst>
          </p:cNvPr>
          <p:cNvSpPr txBox="1"/>
          <p:nvPr/>
        </p:nvSpPr>
        <p:spPr>
          <a:xfrm>
            <a:off x="0" y="0"/>
            <a:ext cx="11787188" cy="6858000"/>
          </a:xfrm>
          <a:prstGeom prst="rect">
            <a:avLst/>
          </a:prstGeom>
          <a:solidFill>
            <a:srgbClr val="00B050"/>
          </a:solidFill>
        </p:spPr>
        <p:txBody>
          <a:bodyPr wrap="square" rtlCol="0">
            <a:spAutoFit/>
          </a:bodyPr>
          <a:lstStyle/>
          <a:p>
            <a:endParaRPr lang="en-US" dirty="0"/>
          </a:p>
        </p:txBody>
      </p:sp>
      <p:sp>
        <p:nvSpPr>
          <p:cNvPr id="3" name="TextBox 2">
            <a:extLst>
              <a:ext uri="{FF2B5EF4-FFF2-40B4-BE49-F238E27FC236}">
                <a16:creationId xmlns:a16="http://schemas.microsoft.com/office/drawing/2014/main" id="{27FB47F6-AFDE-4D5D-A84D-74737A2CCDA0}"/>
              </a:ext>
            </a:extLst>
          </p:cNvPr>
          <p:cNvSpPr txBox="1"/>
          <p:nvPr/>
        </p:nvSpPr>
        <p:spPr>
          <a:xfrm>
            <a:off x="271462" y="175845"/>
            <a:ext cx="11272837" cy="5570756"/>
          </a:xfrm>
          <a:prstGeom prst="rect">
            <a:avLst/>
          </a:prstGeom>
          <a:noFill/>
        </p:spPr>
        <p:txBody>
          <a:bodyPr wrap="square" rtlCol="0">
            <a:spAutoFit/>
          </a:bodyPr>
          <a:lstStyle/>
          <a:p>
            <a:pPr algn="ctr"/>
            <a:r>
              <a:rPr lang="en-US" sz="4400" b="1" dirty="0">
                <a:latin typeface="Source Sans Pro" panose="020B0503030403020204" pitchFamily="34" charset="0"/>
                <a:ea typeface="Source Sans Pro" panose="020B0503030403020204" pitchFamily="34" charset="0"/>
              </a:rPr>
              <a:t>Heroin Short-Term Effects</a:t>
            </a:r>
          </a:p>
          <a:p>
            <a:pPr marL="342900" indent="-342900">
              <a:buFont typeface="Arial" panose="020B0604020202020204" pitchFamily="34" charset="0"/>
              <a:buChar char="•"/>
            </a:pPr>
            <a:endParaRPr lang="en-US" sz="2400" b="1" dirty="0">
              <a:latin typeface="Source Sans Pro" panose="020B0503030403020204" pitchFamily="34" charset="0"/>
              <a:ea typeface="Source Sans Pro" panose="020B0503030403020204" pitchFamily="34" charset="0"/>
            </a:endParaRPr>
          </a:p>
          <a:p>
            <a:pPr marL="342900" indent="-342900">
              <a:buFont typeface="Arial" panose="020B0604020202020204" pitchFamily="34" charset="0"/>
              <a:buChar char="•"/>
            </a:pPr>
            <a:r>
              <a:rPr lang="en-US" sz="2400" b="1" dirty="0">
                <a:latin typeface="Source Sans Pro" panose="020B0503030403020204" pitchFamily="34" charset="0"/>
                <a:ea typeface="Source Sans Pro" panose="020B0503030403020204" pitchFamily="34" charset="0"/>
              </a:rPr>
              <a:t>Rush</a:t>
            </a:r>
          </a:p>
          <a:p>
            <a:pPr marL="342900" indent="-342900">
              <a:buFont typeface="Arial" panose="020B0604020202020204" pitchFamily="34" charset="0"/>
              <a:buChar char="•"/>
            </a:pPr>
            <a:endParaRPr lang="en-US" sz="2400" b="1" dirty="0">
              <a:latin typeface="Source Sans Pro" panose="020B0503030403020204" pitchFamily="34" charset="0"/>
              <a:ea typeface="Source Sans Pro" panose="020B0503030403020204" pitchFamily="34" charset="0"/>
            </a:endParaRPr>
          </a:p>
          <a:p>
            <a:pPr marL="342900" indent="-342900">
              <a:buFont typeface="Arial" panose="020B0604020202020204" pitchFamily="34" charset="0"/>
              <a:buChar char="•"/>
            </a:pPr>
            <a:r>
              <a:rPr lang="en-US" sz="2400" b="1" dirty="0">
                <a:latin typeface="Source Sans Pro" panose="020B0503030403020204" pitchFamily="34" charset="0"/>
                <a:ea typeface="Source Sans Pro" panose="020B0503030403020204" pitchFamily="34" charset="0"/>
              </a:rPr>
              <a:t>Slowed breathing</a:t>
            </a:r>
          </a:p>
          <a:p>
            <a:pPr marL="342900" indent="-342900">
              <a:buFont typeface="Arial" panose="020B0604020202020204" pitchFamily="34" charset="0"/>
              <a:buChar char="•"/>
            </a:pPr>
            <a:endParaRPr lang="en-US" sz="2400" b="1" dirty="0">
              <a:latin typeface="Source Sans Pro" panose="020B0503030403020204" pitchFamily="34" charset="0"/>
              <a:ea typeface="Source Sans Pro" panose="020B0503030403020204" pitchFamily="34" charset="0"/>
            </a:endParaRPr>
          </a:p>
          <a:p>
            <a:pPr marL="342900" indent="-342900">
              <a:buFont typeface="Arial" panose="020B0604020202020204" pitchFamily="34" charset="0"/>
              <a:buChar char="•"/>
            </a:pPr>
            <a:r>
              <a:rPr lang="en-US" sz="2400" b="1" dirty="0">
                <a:latin typeface="Source Sans Pro" panose="020B0503030403020204" pitchFamily="34" charset="0"/>
                <a:ea typeface="Source Sans Pro" panose="020B0503030403020204" pitchFamily="34" charset="0"/>
              </a:rPr>
              <a:t>Clouding mental function</a:t>
            </a:r>
          </a:p>
          <a:p>
            <a:pPr marL="342900" indent="-342900">
              <a:buFont typeface="Arial" panose="020B0604020202020204" pitchFamily="34" charset="0"/>
              <a:buChar char="•"/>
            </a:pPr>
            <a:endParaRPr lang="en-US" sz="2400" b="1" dirty="0">
              <a:latin typeface="Source Sans Pro" panose="020B0503030403020204" pitchFamily="34" charset="0"/>
              <a:ea typeface="Source Sans Pro" panose="020B0503030403020204" pitchFamily="34" charset="0"/>
            </a:endParaRPr>
          </a:p>
          <a:p>
            <a:pPr marL="342900" indent="-342900">
              <a:buFont typeface="Arial" panose="020B0604020202020204" pitchFamily="34" charset="0"/>
              <a:buChar char="•"/>
            </a:pPr>
            <a:r>
              <a:rPr lang="en-US" sz="2400" b="1" dirty="0">
                <a:latin typeface="Source Sans Pro" panose="020B0503030403020204" pitchFamily="34" charset="0"/>
                <a:ea typeface="Source Sans Pro" panose="020B0503030403020204" pitchFamily="34" charset="0"/>
              </a:rPr>
              <a:t>Nausea and vomiting</a:t>
            </a:r>
          </a:p>
          <a:p>
            <a:pPr marL="342900" indent="-342900">
              <a:buFont typeface="Arial" panose="020B0604020202020204" pitchFamily="34" charset="0"/>
              <a:buChar char="•"/>
            </a:pPr>
            <a:endParaRPr lang="en-US" sz="2400" b="1" dirty="0">
              <a:latin typeface="Source Sans Pro" panose="020B0503030403020204" pitchFamily="34" charset="0"/>
              <a:ea typeface="Source Sans Pro" panose="020B0503030403020204" pitchFamily="34" charset="0"/>
            </a:endParaRPr>
          </a:p>
          <a:p>
            <a:pPr marL="342900" indent="-342900">
              <a:buFont typeface="Arial" panose="020B0604020202020204" pitchFamily="34" charset="0"/>
              <a:buChar char="•"/>
            </a:pPr>
            <a:r>
              <a:rPr lang="en-US" sz="2400" b="1" dirty="0">
                <a:latin typeface="Source Sans Pro" panose="020B0503030403020204" pitchFamily="34" charset="0"/>
                <a:ea typeface="Source Sans Pro" panose="020B0503030403020204" pitchFamily="34" charset="0"/>
              </a:rPr>
              <a:t>Sedation;  drowsiness</a:t>
            </a:r>
          </a:p>
          <a:p>
            <a:pPr marL="342900" indent="-342900">
              <a:buFont typeface="Arial" panose="020B0604020202020204" pitchFamily="34" charset="0"/>
              <a:buChar char="•"/>
            </a:pPr>
            <a:endParaRPr lang="en-US" sz="2400" b="1" dirty="0">
              <a:latin typeface="Source Sans Pro" panose="020B0503030403020204" pitchFamily="34" charset="0"/>
              <a:ea typeface="Source Sans Pro" panose="020B0503030403020204" pitchFamily="34" charset="0"/>
            </a:endParaRPr>
          </a:p>
          <a:p>
            <a:pPr marL="342900" indent="-342900">
              <a:buFont typeface="Arial" panose="020B0604020202020204" pitchFamily="34" charset="0"/>
              <a:buChar char="•"/>
            </a:pPr>
            <a:r>
              <a:rPr lang="en-US" sz="2400" b="1" dirty="0">
                <a:latin typeface="Source Sans Pro" panose="020B0503030403020204" pitchFamily="34" charset="0"/>
                <a:ea typeface="Source Sans Pro" panose="020B0503030403020204" pitchFamily="34" charset="0"/>
              </a:rPr>
              <a:t>Hypothermia</a:t>
            </a:r>
          </a:p>
          <a:p>
            <a:endParaRPr lang="en-US" sz="2400" b="1" dirty="0">
              <a:latin typeface="Source Sans Pro" panose="020B0503030403020204" pitchFamily="34" charset="0"/>
              <a:ea typeface="Source Sans Pro" panose="020B0503030403020204" pitchFamily="34" charset="0"/>
            </a:endParaRPr>
          </a:p>
        </p:txBody>
      </p:sp>
      <p:pic>
        <p:nvPicPr>
          <p:cNvPr id="7" name="Recorded Sound">
            <a:hlinkClick r:id="" action="ppaction://media"/>
            <a:extLst>
              <a:ext uri="{FF2B5EF4-FFF2-40B4-BE49-F238E27FC236}">
                <a16:creationId xmlns:a16="http://schemas.microsoft.com/office/drawing/2014/main" id="{03963BA3-EF2C-4996-BADA-9D925808EA0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914064" y="1866900"/>
            <a:ext cx="609600" cy="609600"/>
          </a:xfrm>
          <a:prstGeom prst="rect">
            <a:avLst/>
          </a:prstGeom>
        </p:spPr>
      </p:pic>
      <p:sp>
        <p:nvSpPr>
          <p:cNvPr id="9" name="TextBox 8">
            <a:extLst>
              <a:ext uri="{FF2B5EF4-FFF2-40B4-BE49-F238E27FC236}">
                <a16:creationId xmlns:a16="http://schemas.microsoft.com/office/drawing/2014/main" id="{EB86EB0D-52A9-4EE2-A781-AE4C2F3E490A}"/>
              </a:ext>
            </a:extLst>
          </p:cNvPr>
          <p:cNvSpPr txBox="1"/>
          <p:nvPr/>
        </p:nvSpPr>
        <p:spPr>
          <a:xfrm>
            <a:off x="3363994" y="1714500"/>
            <a:ext cx="1159669" cy="874640"/>
          </a:xfrm>
          <a:prstGeom prst="rect">
            <a:avLst/>
          </a:prstGeom>
          <a:solidFill>
            <a:srgbClr val="00B050"/>
          </a:solidFill>
        </p:spPr>
        <p:txBody>
          <a:bodyPr wrap="square" rtlCol="0">
            <a:spAutoFit/>
          </a:bodyPr>
          <a:lstStyle/>
          <a:p>
            <a:endParaRPr lang="en-US" dirty="0"/>
          </a:p>
        </p:txBody>
      </p:sp>
      <p:pic>
        <p:nvPicPr>
          <p:cNvPr id="6" name="Picture 5" descr="A person writing on a piece of paper&#10;&#10;Description automatically generated with low confidence">
            <a:extLst>
              <a:ext uri="{FF2B5EF4-FFF2-40B4-BE49-F238E27FC236}">
                <a16:creationId xmlns:a16="http://schemas.microsoft.com/office/drawing/2014/main" id="{10138953-6188-4AC6-B536-C4A91F9F36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44760" y="1148735"/>
            <a:ext cx="7299539" cy="5208103"/>
          </a:xfrm>
          <a:prstGeom prst="rect">
            <a:avLst/>
          </a:prstGeom>
        </p:spPr>
      </p:pic>
      <p:pic>
        <p:nvPicPr>
          <p:cNvPr id="4" name="Recorded Sound">
            <a:hlinkClick r:id="" action="ppaction://media"/>
            <a:extLst>
              <a:ext uri="{FF2B5EF4-FFF2-40B4-BE49-F238E27FC236}">
                <a16:creationId xmlns:a16="http://schemas.microsoft.com/office/drawing/2014/main" id="{2C3A91A1-6C50-475C-BD35-2CB31A168C5D}"/>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2674881" y="5617646"/>
            <a:ext cx="609600" cy="609600"/>
          </a:xfrm>
          <a:prstGeom prst="rect">
            <a:avLst/>
          </a:prstGeom>
        </p:spPr>
      </p:pic>
    </p:spTree>
    <p:extLst>
      <p:ext uri="{BB962C8B-B14F-4D97-AF65-F5344CB8AC3E}">
        <p14:creationId xmlns:p14="http://schemas.microsoft.com/office/powerpoint/2010/main" val="1958235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654"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201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DC5A81-BD50-44AB-8AE0-390D99BF74C4}"/>
              </a:ext>
            </a:extLst>
          </p:cNvPr>
          <p:cNvSpPr txBox="1"/>
          <p:nvPr/>
        </p:nvSpPr>
        <p:spPr>
          <a:xfrm>
            <a:off x="1" y="1"/>
            <a:ext cx="11787188" cy="6858000"/>
          </a:xfrm>
          <a:prstGeom prst="rect">
            <a:avLst/>
          </a:prstGeom>
          <a:solidFill>
            <a:srgbClr val="00B050"/>
          </a:solidFill>
        </p:spPr>
        <p:txBody>
          <a:bodyPr wrap="square" rtlCol="0">
            <a:spAutoFit/>
          </a:bodyPr>
          <a:lstStyle/>
          <a:p>
            <a:endParaRPr lang="en-US" dirty="0"/>
          </a:p>
        </p:txBody>
      </p:sp>
      <p:sp>
        <p:nvSpPr>
          <p:cNvPr id="3" name="TextBox 2">
            <a:extLst>
              <a:ext uri="{FF2B5EF4-FFF2-40B4-BE49-F238E27FC236}">
                <a16:creationId xmlns:a16="http://schemas.microsoft.com/office/drawing/2014/main" id="{27FB47F6-AFDE-4D5D-A84D-74737A2CCDA0}"/>
              </a:ext>
            </a:extLst>
          </p:cNvPr>
          <p:cNvSpPr txBox="1"/>
          <p:nvPr/>
        </p:nvSpPr>
        <p:spPr>
          <a:xfrm>
            <a:off x="404811" y="466387"/>
            <a:ext cx="11272837" cy="6309420"/>
          </a:xfrm>
          <a:prstGeom prst="rect">
            <a:avLst/>
          </a:prstGeom>
          <a:noFill/>
        </p:spPr>
        <p:txBody>
          <a:bodyPr wrap="square" rtlCol="0">
            <a:spAutoFit/>
          </a:bodyPr>
          <a:lstStyle/>
          <a:p>
            <a:pPr algn="ctr"/>
            <a:r>
              <a:rPr lang="en-US" sz="4400" b="1" dirty="0">
                <a:latin typeface="Source Sans Pro" panose="020B0503030403020204" pitchFamily="34" charset="0"/>
                <a:ea typeface="Source Sans Pro" panose="020B0503030403020204" pitchFamily="34" charset="0"/>
              </a:rPr>
              <a:t>Heroin Long-Term Effects</a:t>
            </a:r>
          </a:p>
          <a:p>
            <a:pPr marL="342900" indent="-342900">
              <a:buFont typeface="Arial" panose="020B0604020202020204" pitchFamily="34" charset="0"/>
              <a:buChar char="•"/>
            </a:pPr>
            <a:endParaRPr lang="en-US" sz="2400" b="1" dirty="0">
              <a:latin typeface="Source Sans Pro" panose="020B0503030403020204" pitchFamily="34" charset="0"/>
              <a:ea typeface="Source Sans Pro" panose="020B0503030403020204" pitchFamily="34" charset="0"/>
            </a:endParaRPr>
          </a:p>
          <a:p>
            <a:pPr marL="342900" indent="-342900">
              <a:buFont typeface="Arial" panose="020B0604020202020204" pitchFamily="34" charset="0"/>
              <a:buChar char="•"/>
            </a:pPr>
            <a:r>
              <a:rPr lang="en-US" sz="2400" b="1" dirty="0">
                <a:latin typeface="Source Sans Pro" panose="020B0503030403020204" pitchFamily="34" charset="0"/>
                <a:ea typeface="Source Sans Pro" panose="020B0503030403020204" pitchFamily="34" charset="0"/>
              </a:rPr>
              <a:t>Bad teeth</a:t>
            </a:r>
          </a:p>
          <a:p>
            <a:pPr marL="342900" indent="-342900">
              <a:buFont typeface="Arial" panose="020B0604020202020204" pitchFamily="34" charset="0"/>
              <a:buChar char="•"/>
            </a:pPr>
            <a:endParaRPr lang="en-US" sz="2400" b="1" dirty="0">
              <a:latin typeface="Source Sans Pro" panose="020B0503030403020204" pitchFamily="34" charset="0"/>
              <a:ea typeface="Source Sans Pro" panose="020B0503030403020204" pitchFamily="34" charset="0"/>
            </a:endParaRPr>
          </a:p>
          <a:p>
            <a:pPr marL="342900" indent="-342900">
              <a:buFont typeface="Arial" panose="020B0604020202020204" pitchFamily="34" charset="0"/>
              <a:buChar char="•"/>
            </a:pPr>
            <a:r>
              <a:rPr lang="en-US" sz="2400" b="1" dirty="0">
                <a:latin typeface="Source Sans Pro" panose="020B0503030403020204" pitchFamily="34" charset="0"/>
                <a:ea typeface="Source Sans Pro" panose="020B0503030403020204" pitchFamily="34" charset="0"/>
              </a:rPr>
              <a:t>Constipating</a:t>
            </a:r>
          </a:p>
          <a:p>
            <a:pPr marL="342900" indent="-342900">
              <a:buFont typeface="Arial" panose="020B0604020202020204" pitchFamily="34" charset="0"/>
              <a:buChar char="•"/>
            </a:pPr>
            <a:endParaRPr lang="en-US" sz="2400" b="1" dirty="0">
              <a:latin typeface="Source Sans Pro" panose="020B0503030403020204" pitchFamily="34" charset="0"/>
              <a:ea typeface="Source Sans Pro" panose="020B0503030403020204" pitchFamily="34" charset="0"/>
            </a:endParaRPr>
          </a:p>
          <a:p>
            <a:pPr marL="342900" indent="-342900">
              <a:buFont typeface="Arial" panose="020B0604020202020204" pitchFamily="34" charset="0"/>
              <a:buChar char="•"/>
            </a:pPr>
            <a:r>
              <a:rPr lang="en-US" sz="2400" b="1" dirty="0">
                <a:latin typeface="Source Sans Pro" panose="020B0503030403020204" pitchFamily="34" charset="0"/>
                <a:ea typeface="Source Sans Pro" panose="020B0503030403020204" pitchFamily="34" charset="0"/>
              </a:rPr>
              <a:t>Cold sweats</a:t>
            </a:r>
          </a:p>
          <a:p>
            <a:pPr marL="342900" indent="-342900">
              <a:buFont typeface="Arial" panose="020B0604020202020204" pitchFamily="34" charset="0"/>
              <a:buChar char="•"/>
            </a:pPr>
            <a:endParaRPr lang="en-US" sz="2400" b="1" dirty="0">
              <a:latin typeface="Source Sans Pro" panose="020B0503030403020204" pitchFamily="34" charset="0"/>
              <a:ea typeface="Source Sans Pro" panose="020B0503030403020204" pitchFamily="34" charset="0"/>
            </a:endParaRPr>
          </a:p>
          <a:p>
            <a:pPr marL="342900" indent="-342900">
              <a:buFont typeface="Arial" panose="020B0604020202020204" pitchFamily="34" charset="0"/>
              <a:buChar char="•"/>
            </a:pPr>
            <a:r>
              <a:rPr lang="en-US" sz="2400" b="1" dirty="0">
                <a:latin typeface="Source Sans Pro" panose="020B0503030403020204" pitchFamily="34" charset="0"/>
                <a:ea typeface="Source Sans Pro" panose="020B0503030403020204" pitchFamily="34" charset="0"/>
              </a:rPr>
              <a:t>Itching</a:t>
            </a:r>
          </a:p>
          <a:p>
            <a:pPr marL="342900" indent="-342900">
              <a:buFont typeface="Arial" panose="020B0604020202020204" pitchFamily="34" charset="0"/>
              <a:buChar char="•"/>
            </a:pPr>
            <a:endParaRPr lang="en-US" sz="2400" b="1" dirty="0">
              <a:latin typeface="Source Sans Pro" panose="020B0503030403020204" pitchFamily="34" charset="0"/>
              <a:ea typeface="Source Sans Pro" panose="020B0503030403020204" pitchFamily="34" charset="0"/>
            </a:endParaRPr>
          </a:p>
          <a:p>
            <a:pPr marL="342900" indent="-342900">
              <a:buFont typeface="Arial" panose="020B0604020202020204" pitchFamily="34" charset="0"/>
              <a:buChar char="•"/>
            </a:pPr>
            <a:r>
              <a:rPr lang="en-US" sz="2400" b="1" dirty="0">
                <a:latin typeface="Source Sans Pro" panose="020B0503030403020204" pitchFamily="34" charset="0"/>
                <a:ea typeface="Source Sans Pro" panose="020B0503030403020204" pitchFamily="34" charset="0"/>
              </a:rPr>
              <a:t>Weakening of the immune system</a:t>
            </a:r>
          </a:p>
          <a:p>
            <a:pPr marL="342900" indent="-342900">
              <a:buFont typeface="Arial" panose="020B0604020202020204" pitchFamily="34" charset="0"/>
              <a:buChar char="•"/>
            </a:pPr>
            <a:endParaRPr lang="en-US" sz="2400" b="1" dirty="0">
              <a:latin typeface="Source Sans Pro" panose="020B0503030403020204" pitchFamily="34" charset="0"/>
              <a:ea typeface="Source Sans Pro" panose="020B0503030403020204" pitchFamily="34" charset="0"/>
            </a:endParaRPr>
          </a:p>
          <a:p>
            <a:pPr marL="342900" indent="-342900">
              <a:buFont typeface="Arial" panose="020B0604020202020204" pitchFamily="34" charset="0"/>
              <a:buChar char="•"/>
            </a:pPr>
            <a:r>
              <a:rPr lang="en-US" sz="2400" b="1" dirty="0">
                <a:latin typeface="Source Sans Pro" panose="020B0503030403020204" pitchFamily="34" charset="0"/>
                <a:ea typeface="Source Sans Pro" panose="020B0503030403020204" pitchFamily="34" charset="0"/>
              </a:rPr>
              <a:t>Coma</a:t>
            </a:r>
          </a:p>
          <a:p>
            <a:pPr marL="342900" indent="-342900">
              <a:buFont typeface="Arial" panose="020B0604020202020204" pitchFamily="34" charset="0"/>
              <a:buChar char="•"/>
            </a:pPr>
            <a:endParaRPr lang="en-US" sz="2400" b="1" dirty="0">
              <a:latin typeface="Source Sans Pro" panose="020B0503030403020204" pitchFamily="34" charset="0"/>
              <a:ea typeface="Source Sans Pro" panose="020B0503030403020204" pitchFamily="34" charset="0"/>
            </a:endParaRPr>
          </a:p>
          <a:p>
            <a:pPr marL="342900" indent="-342900">
              <a:buFont typeface="Arial" panose="020B0604020202020204" pitchFamily="34" charset="0"/>
              <a:buChar char="•"/>
            </a:pPr>
            <a:r>
              <a:rPr lang="en-US" sz="2400" b="1" dirty="0">
                <a:latin typeface="Source Sans Pro" panose="020B0503030403020204" pitchFamily="34" charset="0"/>
                <a:ea typeface="Source Sans Pro" panose="020B0503030403020204" pitchFamily="34" charset="0"/>
              </a:rPr>
              <a:t>Respiratory illnesses</a:t>
            </a:r>
          </a:p>
          <a:p>
            <a:pPr marL="342900" indent="-342900">
              <a:buFont typeface="Arial" panose="020B0604020202020204" pitchFamily="34" charset="0"/>
              <a:buChar char="•"/>
            </a:pPr>
            <a:endParaRPr lang="en-US" sz="2400" b="1" dirty="0">
              <a:latin typeface="Source Sans Pro" panose="020B0503030403020204" pitchFamily="34" charset="0"/>
              <a:ea typeface="Source Sans Pro" panose="020B0503030403020204" pitchFamily="34" charset="0"/>
            </a:endParaRPr>
          </a:p>
        </p:txBody>
      </p:sp>
      <p:pic>
        <p:nvPicPr>
          <p:cNvPr id="5" name="Picture 4">
            <a:extLst>
              <a:ext uri="{FF2B5EF4-FFF2-40B4-BE49-F238E27FC236}">
                <a16:creationId xmlns:a16="http://schemas.microsoft.com/office/drawing/2014/main" id="{78B057D9-B0B1-4E75-B858-D1F793BFA735}"/>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6430" y="2023353"/>
            <a:ext cx="5927742" cy="3949430"/>
          </a:xfrm>
          <a:prstGeom prst="rect">
            <a:avLst/>
          </a:prstGeom>
        </p:spPr>
      </p:pic>
      <p:pic>
        <p:nvPicPr>
          <p:cNvPr id="7" name="Recorded Sound">
            <a:hlinkClick r:id="" action="ppaction://media"/>
            <a:extLst>
              <a:ext uri="{FF2B5EF4-FFF2-40B4-BE49-F238E27FC236}">
                <a16:creationId xmlns:a16="http://schemas.microsoft.com/office/drawing/2014/main" id="{0E0FB779-D249-4455-A239-CF9B8270281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64572" y="6166207"/>
            <a:ext cx="609600" cy="609600"/>
          </a:xfrm>
          <a:prstGeom prst="rect">
            <a:avLst/>
          </a:prstGeom>
        </p:spPr>
      </p:pic>
    </p:spTree>
    <p:extLst>
      <p:ext uri="{BB962C8B-B14F-4D97-AF65-F5344CB8AC3E}">
        <p14:creationId xmlns:p14="http://schemas.microsoft.com/office/powerpoint/2010/main" val="4143524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09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What Is Narconon? An Introduction to the Narconon Drug &amp; Alcohol Rehab Program">
            <a:hlinkClick r:id="" action="ppaction://media"/>
            <a:extLst>
              <a:ext uri="{FF2B5EF4-FFF2-40B4-BE49-F238E27FC236}">
                <a16:creationId xmlns:a16="http://schemas.microsoft.com/office/drawing/2014/main" id="{A8492CA1-C70C-4974-AE2D-FB4D06F24677}"/>
              </a:ext>
            </a:extLst>
          </p:cNvPr>
          <p:cNvPicPr>
            <a:picLocks noRot="1" noChangeAspect="1"/>
          </p:cNvPicPr>
          <p:nvPr>
            <a:videoFile r:link="rId1"/>
          </p:nvPr>
        </p:nvPicPr>
        <p:blipFill>
          <a:blip r:embed="rId5"/>
          <a:stretch>
            <a:fillRect/>
          </a:stretch>
        </p:blipFill>
        <p:spPr>
          <a:xfrm>
            <a:off x="1589649" y="1519311"/>
            <a:ext cx="8651631" cy="4583315"/>
          </a:xfrm>
          <a:prstGeom prst="rect">
            <a:avLst/>
          </a:prstGeom>
        </p:spPr>
      </p:pic>
      <p:pic>
        <p:nvPicPr>
          <p:cNvPr id="5" name="Recorded Sound">
            <a:hlinkClick r:id="" action="ppaction://media"/>
            <a:extLst>
              <a:ext uri="{FF2B5EF4-FFF2-40B4-BE49-F238E27FC236}">
                <a16:creationId xmlns:a16="http://schemas.microsoft.com/office/drawing/2014/main" id="{C69745FB-00E1-4B25-93E8-AD438EA9AE2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136923" y="5797826"/>
            <a:ext cx="609600" cy="609600"/>
          </a:xfrm>
          <a:prstGeom prst="rect">
            <a:avLst/>
          </a:prstGeom>
        </p:spPr>
      </p:pic>
      <p:sp>
        <p:nvSpPr>
          <p:cNvPr id="2" name="TextBox 1">
            <a:extLst>
              <a:ext uri="{FF2B5EF4-FFF2-40B4-BE49-F238E27FC236}">
                <a16:creationId xmlns:a16="http://schemas.microsoft.com/office/drawing/2014/main" id="{4A08BEF4-B4BA-46FE-BDF1-01483EAA2D13}"/>
              </a:ext>
            </a:extLst>
          </p:cNvPr>
          <p:cNvSpPr txBox="1"/>
          <p:nvPr/>
        </p:nvSpPr>
        <p:spPr>
          <a:xfrm>
            <a:off x="6311411" y="6222760"/>
            <a:ext cx="4257675" cy="369332"/>
          </a:xfrm>
          <a:prstGeom prst="rect">
            <a:avLst/>
          </a:prstGeom>
          <a:noFill/>
        </p:spPr>
        <p:txBody>
          <a:bodyPr wrap="square" rtlCol="0">
            <a:spAutoFit/>
          </a:bodyPr>
          <a:lstStyle/>
          <a:p>
            <a:r>
              <a:rPr lang="en-US"/>
              <a:t>https://youtu.be/V6qgjbHDAD4</a:t>
            </a:r>
            <a:endParaRPr lang="en-US" dirty="0"/>
          </a:p>
        </p:txBody>
      </p:sp>
    </p:spTree>
    <p:extLst>
      <p:ext uri="{BB962C8B-B14F-4D97-AF65-F5344CB8AC3E}">
        <p14:creationId xmlns:p14="http://schemas.microsoft.com/office/powerpoint/2010/main" val="3775688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9897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audio>
              <p:cMediaNode vol="80000">
                <p:cTn id="17" fill="hold" display="0">
                  <p:stCondLst>
                    <p:cond delay="indefinite"/>
                  </p:stCondLst>
                  <p:endCondLst>
                    <p:cond evt="onStopAudio" delay="0">
                      <p:tgtEl>
                        <p:sldTgt/>
                      </p:tgtEl>
                    </p:cond>
                  </p:endCondLst>
                </p:cTn>
                <p:tgtEl>
                  <p:spTgt spid="5"/>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Truth About Drugs Documentary: The Final Word">
            <a:hlinkClick r:id="" action="ppaction://media"/>
            <a:extLst>
              <a:ext uri="{FF2B5EF4-FFF2-40B4-BE49-F238E27FC236}">
                <a16:creationId xmlns:a16="http://schemas.microsoft.com/office/drawing/2014/main" id="{4329DC1D-5F08-4029-8E0B-08D5C4CC06D2}"/>
              </a:ext>
            </a:extLst>
          </p:cNvPr>
          <p:cNvPicPr>
            <a:picLocks noRot="1" noChangeAspect="1"/>
          </p:cNvPicPr>
          <p:nvPr>
            <a:videoFile r:link="rId1"/>
          </p:nvPr>
        </p:nvPicPr>
        <p:blipFill>
          <a:blip r:embed="rId3"/>
          <a:stretch>
            <a:fillRect/>
          </a:stretch>
        </p:blipFill>
        <p:spPr>
          <a:xfrm>
            <a:off x="1536502" y="852884"/>
            <a:ext cx="9118995" cy="5152232"/>
          </a:xfrm>
          <a:prstGeom prst="rect">
            <a:avLst/>
          </a:prstGeom>
        </p:spPr>
      </p:pic>
      <p:sp>
        <p:nvSpPr>
          <p:cNvPr id="3" name="TextBox 2">
            <a:extLst>
              <a:ext uri="{FF2B5EF4-FFF2-40B4-BE49-F238E27FC236}">
                <a16:creationId xmlns:a16="http://schemas.microsoft.com/office/drawing/2014/main" id="{9138E723-D649-4C02-97F2-79E9335CBF63}"/>
              </a:ext>
            </a:extLst>
          </p:cNvPr>
          <p:cNvSpPr txBox="1"/>
          <p:nvPr/>
        </p:nvSpPr>
        <p:spPr>
          <a:xfrm>
            <a:off x="6515101" y="6257925"/>
            <a:ext cx="3929062" cy="369332"/>
          </a:xfrm>
          <a:prstGeom prst="rect">
            <a:avLst/>
          </a:prstGeom>
          <a:noFill/>
        </p:spPr>
        <p:txBody>
          <a:bodyPr wrap="square" rtlCol="0">
            <a:spAutoFit/>
          </a:bodyPr>
          <a:lstStyle/>
          <a:p>
            <a:r>
              <a:rPr lang="en-US"/>
              <a:t>https://youtu.be/8cIA24eQ5B8</a:t>
            </a:r>
            <a:endParaRPr lang="en-US" dirty="0"/>
          </a:p>
        </p:txBody>
      </p:sp>
      <p:sp>
        <p:nvSpPr>
          <p:cNvPr id="4" name="TextBox 3">
            <a:extLst>
              <a:ext uri="{FF2B5EF4-FFF2-40B4-BE49-F238E27FC236}">
                <a16:creationId xmlns:a16="http://schemas.microsoft.com/office/drawing/2014/main" id="{95DC7143-61EA-4539-92C2-AB5A48790462}"/>
              </a:ext>
            </a:extLst>
          </p:cNvPr>
          <p:cNvSpPr txBox="1"/>
          <p:nvPr/>
        </p:nvSpPr>
        <p:spPr>
          <a:xfrm>
            <a:off x="2800350" y="41820"/>
            <a:ext cx="6872287" cy="769441"/>
          </a:xfrm>
          <a:prstGeom prst="rect">
            <a:avLst/>
          </a:prstGeom>
          <a:solidFill>
            <a:srgbClr val="FF0000"/>
          </a:solidFill>
        </p:spPr>
        <p:txBody>
          <a:bodyPr wrap="square" rtlCol="0">
            <a:spAutoFit/>
          </a:bodyPr>
          <a:lstStyle/>
          <a:p>
            <a:pPr algn="ctr"/>
            <a:r>
              <a:rPr lang="en-US" sz="4400" b="1" dirty="0">
                <a:latin typeface="Source Sans Pro" panose="020B0503030403020204" pitchFamily="34" charset="0"/>
                <a:ea typeface="Source Sans Pro" panose="020B0503030403020204" pitchFamily="34" charset="0"/>
              </a:rPr>
              <a:t>Final Word</a:t>
            </a:r>
          </a:p>
        </p:txBody>
      </p:sp>
    </p:spTree>
    <p:extLst>
      <p:ext uri="{BB962C8B-B14F-4D97-AF65-F5344CB8AC3E}">
        <p14:creationId xmlns:p14="http://schemas.microsoft.com/office/powerpoint/2010/main" val="3326873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erson sitting on a bench&#10;&#10;Description automatically generated with medium confidence">
            <a:extLst>
              <a:ext uri="{FF2B5EF4-FFF2-40B4-BE49-F238E27FC236}">
                <a16:creationId xmlns:a16="http://schemas.microsoft.com/office/drawing/2014/main" id="{A6247D81-5030-4486-ADDB-422063E44657}"/>
              </a:ext>
            </a:extLst>
          </p:cNvPr>
          <p:cNvPicPr>
            <a:picLocks noChangeAspect="1"/>
          </p:cNvPicPr>
          <p:nvPr/>
        </p:nvPicPr>
        <p:blipFill rotWithShape="1">
          <a:blip r:embed="rId4">
            <a:extLst>
              <a:ext uri="{28A0092B-C50C-407E-A947-70E740481C1C}">
                <a14:useLocalDpi xmlns:a14="http://schemas.microsoft.com/office/drawing/2010/main" val="0"/>
              </a:ext>
            </a:extLst>
          </a:blip>
          <a:srcRect t="742" r="-3" b="11277"/>
          <a:stretch/>
        </p:blipFill>
        <p:spPr>
          <a:xfrm>
            <a:off x="5162052" y="3272588"/>
            <a:ext cx="6105382" cy="3585411"/>
          </a:xfrm>
          <a:prstGeom prst="rect">
            <a:avLst/>
          </a:prstGeom>
        </p:spPr>
      </p:pic>
      <p:pic>
        <p:nvPicPr>
          <p:cNvPr id="5" name="Picture 4" descr="A group of people standing on a dock with a sunset in the background&#10;&#10;Description automatically generated with low confidence">
            <a:extLst>
              <a:ext uri="{FF2B5EF4-FFF2-40B4-BE49-F238E27FC236}">
                <a16:creationId xmlns:a16="http://schemas.microsoft.com/office/drawing/2014/main" id="{C42E8050-3960-4C48-A53C-8642E10FA25C}"/>
              </a:ext>
            </a:extLst>
          </p:cNvPr>
          <p:cNvPicPr>
            <a:picLocks noChangeAspect="1"/>
          </p:cNvPicPr>
          <p:nvPr/>
        </p:nvPicPr>
        <p:blipFill rotWithShape="1">
          <a:blip r:embed="rId5">
            <a:extLst>
              <a:ext uri="{28A0092B-C50C-407E-A947-70E740481C1C}">
                <a14:useLocalDpi xmlns:a14="http://schemas.microsoft.com/office/drawing/2010/main" val="0"/>
              </a:ext>
            </a:extLst>
          </a:blip>
          <a:srcRect t="3884" r="1" b="25479"/>
          <a:stretch/>
        </p:blipFill>
        <p:spPr>
          <a:xfrm>
            <a:off x="20" y="9"/>
            <a:ext cx="727989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p:spPr>
      </p:pic>
      <p:pic>
        <p:nvPicPr>
          <p:cNvPr id="3" name="Picture 2" descr="A picture containing person, outdoor, person&#10;&#10;Description automatically generated">
            <a:extLst>
              <a:ext uri="{FF2B5EF4-FFF2-40B4-BE49-F238E27FC236}">
                <a16:creationId xmlns:a16="http://schemas.microsoft.com/office/drawing/2014/main" id="{EA36E2B7-0802-44ED-9452-B6EDF7ACBA04}"/>
              </a:ext>
            </a:extLst>
          </p:cNvPr>
          <p:cNvPicPr>
            <a:picLocks noChangeAspect="1"/>
          </p:cNvPicPr>
          <p:nvPr/>
        </p:nvPicPr>
        <p:blipFill rotWithShape="1">
          <a:blip r:embed="rId6">
            <a:extLst>
              <a:ext uri="{28A0092B-C50C-407E-A947-70E740481C1C}">
                <a14:useLocalDpi xmlns:a14="http://schemas.microsoft.com/office/drawing/2010/main" val="0"/>
              </a:ext>
            </a:extLst>
          </a:blip>
          <a:srcRect r="9003" b="-1"/>
          <a:stretch/>
        </p:blipFill>
        <p:spPr>
          <a:xfrm>
            <a:off x="7458302" y="-22547"/>
            <a:ext cx="3809132" cy="3139531"/>
          </a:xfrm>
          <a:prstGeom prst="rect">
            <a:avLst/>
          </a:prstGeom>
        </p:spPr>
      </p:pic>
      <p:sp>
        <p:nvSpPr>
          <p:cNvPr id="12" name="Rectangle 11">
            <a:extLst>
              <a:ext uri="{FF2B5EF4-FFF2-40B4-BE49-F238E27FC236}">
                <a16:creationId xmlns:a16="http://schemas.microsoft.com/office/drawing/2014/main" id="{36A1CAC3-A129-43F8-8881-63D3E319A7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69422"/>
            <a:ext cx="5001186" cy="2788578"/>
          </a:xfrm>
          <a:prstGeom prst="rect">
            <a:avLst/>
          </a:prstGeom>
          <a:solidFill>
            <a:srgbClr val="767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5CCE41C-FBFB-44B8-BE25-7F555613C1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23904" y="0"/>
            <a:ext cx="768096"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Recorded Sound">
            <a:hlinkClick r:id="" action="ppaction://media"/>
            <a:extLst>
              <a:ext uri="{FF2B5EF4-FFF2-40B4-BE49-F238E27FC236}">
                <a16:creationId xmlns:a16="http://schemas.microsoft.com/office/drawing/2014/main" id="{BCB28DC1-DAE6-4E87-990A-60318A19B7C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480457" y="5429664"/>
            <a:ext cx="609600" cy="609600"/>
          </a:xfrm>
          <a:prstGeom prst="rect">
            <a:avLst/>
          </a:prstGeom>
        </p:spPr>
      </p:pic>
    </p:spTree>
    <p:extLst>
      <p:ext uri="{BB962C8B-B14F-4D97-AF65-F5344CB8AC3E}">
        <p14:creationId xmlns:p14="http://schemas.microsoft.com/office/powerpoint/2010/main" val="781342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22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F2FDCB-1311-4DA0-B127-96F7408BD3AD}"/>
              </a:ext>
            </a:extLst>
          </p:cNvPr>
          <p:cNvSpPr txBox="1"/>
          <p:nvPr/>
        </p:nvSpPr>
        <p:spPr>
          <a:xfrm>
            <a:off x="3422073" y="235527"/>
            <a:ext cx="5943600" cy="769441"/>
          </a:xfrm>
          <a:prstGeom prst="rect">
            <a:avLst/>
          </a:prstGeom>
          <a:solidFill>
            <a:srgbClr val="FF0000"/>
          </a:solidFill>
        </p:spPr>
        <p:txBody>
          <a:bodyPr wrap="square" rtlCol="0">
            <a:spAutoFit/>
          </a:bodyPr>
          <a:lstStyle/>
          <a:p>
            <a:pPr algn="ctr"/>
            <a:r>
              <a:rPr lang="en-US" sz="4400" dirty="0"/>
              <a:t>Marijuana</a:t>
            </a:r>
          </a:p>
        </p:txBody>
      </p:sp>
      <p:pic>
        <p:nvPicPr>
          <p:cNvPr id="4" name="Picture 3" descr="A picture containing text, dish&#10;&#10;Description automatically generated">
            <a:extLst>
              <a:ext uri="{FF2B5EF4-FFF2-40B4-BE49-F238E27FC236}">
                <a16:creationId xmlns:a16="http://schemas.microsoft.com/office/drawing/2014/main" id="{C80B134B-AD6B-4E62-82E5-75E02BC726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250" y="1286538"/>
            <a:ext cx="4588119" cy="5124919"/>
          </a:xfrm>
          <a:prstGeom prst="rect">
            <a:avLst/>
          </a:prstGeom>
        </p:spPr>
      </p:pic>
      <p:sp>
        <p:nvSpPr>
          <p:cNvPr id="18" name="TextBox 17">
            <a:extLst>
              <a:ext uri="{FF2B5EF4-FFF2-40B4-BE49-F238E27FC236}">
                <a16:creationId xmlns:a16="http://schemas.microsoft.com/office/drawing/2014/main" id="{9F74930C-F27E-42C9-962D-E87805134134}"/>
              </a:ext>
            </a:extLst>
          </p:cNvPr>
          <p:cNvSpPr txBox="1"/>
          <p:nvPr/>
        </p:nvSpPr>
        <p:spPr>
          <a:xfrm>
            <a:off x="5421311" y="1286538"/>
            <a:ext cx="6098344" cy="5262979"/>
          </a:xfrm>
          <a:prstGeom prst="rect">
            <a:avLst/>
          </a:prstGeom>
          <a:noFill/>
        </p:spPr>
        <p:txBody>
          <a:bodyPr wrap="square">
            <a:spAutoFit/>
          </a:bodyPr>
          <a:lstStyle/>
          <a:p>
            <a:pPr>
              <a:spcBef>
                <a:spcPts val="0"/>
              </a:spcBef>
              <a:spcAft>
                <a:spcPts val="0"/>
              </a:spcAft>
            </a:pPr>
            <a:r>
              <a:rPr lang="en-US" sz="2400" u="sng" dirty="0">
                <a:solidFill>
                  <a:srgbClr val="0E101A"/>
                </a:solidFill>
                <a:effectLst/>
                <a:latin typeface="Source Sans Pro" panose="020B0503030403020204" pitchFamily="34" charset="0"/>
                <a:ea typeface="Source Sans Pro" panose="020B0503030403020204" pitchFamily="34" charset="0"/>
              </a:rPr>
              <a:t>Short term marijuana use problems</a:t>
            </a:r>
          </a:p>
          <a:p>
            <a:pPr>
              <a:spcBef>
                <a:spcPts val="0"/>
              </a:spcBef>
              <a:spcAft>
                <a:spcPts val="0"/>
              </a:spcAft>
            </a:pPr>
            <a:endParaRPr lang="en-US" sz="2400" dirty="0">
              <a:solidFill>
                <a:srgbClr val="0E101A"/>
              </a:solidFill>
              <a:effectLst/>
              <a:latin typeface="Source Sans Pro" panose="020B0503030403020204" pitchFamily="34" charset="0"/>
              <a:ea typeface="Source Sans Pro" panose="020B0503030403020204" pitchFamily="34" charset="0"/>
            </a:endParaRPr>
          </a:p>
          <a:p>
            <a:pPr>
              <a:spcBef>
                <a:spcPts val="0"/>
              </a:spcBef>
              <a:spcAft>
                <a:spcPts val="0"/>
              </a:spcAft>
              <a:buFont typeface="Arial" panose="020B0604020202020204" pitchFamily="34" charset="0"/>
              <a:buChar char="•"/>
            </a:pPr>
            <a:r>
              <a:rPr lang="en-US" sz="2400" dirty="0">
                <a:solidFill>
                  <a:srgbClr val="0E101A"/>
                </a:solidFill>
                <a:effectLst/>
                <a:latin typeface="Source Sans Pro" panose="020B0503030403020204" pitchFamily="34" charset="0"/>
                <a:ea typeface="Source Sans Pro" panose="020B0503030403020204" pitchFamily="34" charset="0"/>
              </a:rPr>
              <a:t>Memory problems</a:t>
            </a:r>
          </a:p>
          <a:p>
            <a:pPr>
              <a:spcBef>
                <a:spcPts val="0"/>
              </a:spcBef>
              <a:spcAft>
                <a:spcPts val="0"/>
              </a:spcAft>
              <a:buFont typeface="Arial" panose="020B0604020202020204" pitchFamily="34" charset="0"/>
              <a:buChar char="•"/>
            </a:pPr>
            <a:endParaRPr lang="en-US" sz="2400" dirty="0">
              <a:solidFill>
                <a:srgbClr val="0E101A"/>
              </a:solidFill>
              <a:effectLst/>
              <a:latin typeface="Source Sans Pro" panose="020B0503030403020204" pitchFamily="34" charset="0"/>
              <a:ea typeface="Source Sans Pro" panose="020B0503030403020204" pitchFamily="34" charset="0"/>
            </a:endParaRPr>
          </a:p>
          <a:p>
            <a:pPr>
              <a:spcBef>
                <a:spcPts val="0"/>
              </a:spcBef>
              <a:spcAft>
                <a:spcPts val="0"/>
              </a:spcAft>
              <a:buFont typeface="Arial" panose="020B0604020202020204" pitchFamily="34" charset="0"/>
              <a:buChar char="•"/>
            </a:pPr>
            <a:r>
              <a:rPr lang="en-US" sz="2400" dirty="0">
                <a:solidFill>
                  <a:srgbClr val="0E101A"/>
                </a:solidFill>
                <a:effectLst/>
                <a:latin typeface="Source Sans Pro" panose="020B0503030403020204" pitchFamily="34" charset="0"/>
                <a:ea typeface="Source Sans Pro" panose="020B0503030403020204" pitchFamily="34" charset="0"/>
              </a:rPr>
              <a:t>Severe anxiety</a:t>
            </a:r>
          </a:p>
          <a:p>
            <a:pPr>
              <a:spcBef>
                <a:spcPts val="0"/>
              </a:spcBef>
              <a:spcAft>
                <a:spcPts val="0"/>
              </a:spcAft>
              <a:buFont typeface="Arial" panose="020B0604020202020204" pitchFamily="34" charset="0"/>
              <a:buChar char="•"/>
            </a:pPr>
            <a:endParaRPr lang="en-US" sz="2400" dirty="0">
              <a:solidFill>
                <a:srgbClr val="0E101A"/>
              </a:solidFill>
              <a:effectLst/>
              <a:latin typeface="Source Sans Pro" panose="020B0503030403020204" pitchFamily="34" charset="0"/>
              <a:ea typeface="Source Sans Pro" panose="020B0503030403020204" pitchFamily="34" charset="0"/>
            </a:endParaRPr>
          </a:p>
          <a:p>
            <a:pPr>
              <a:spcBef>
                <a:spcPts val="0"/>
              </a:spcBef>
              <a:spcAft>
                <a:spcPts val="0"/>
              </a:spcAft>
              <a:buFont typeface="Arial" panose="020B0604020202020204" pitchFamily="34" charset="0"/>
              <a:buChar char="•"/>
            </a:pPr>
            <a:r>
              <a:rPr lang="en-US" sz="2400" dirty="0">
                <a:solidFill>
                  <a:srgbClr val="0E101A"/>
                </a:solidFill>
                <a:effectLst/>
                <a:latin typeface="Source Sans Pro" panose="020B0503030403020204" pitchFamily="34" charset="0"/>
                <a:ea typeface="Source Sans Pro" panose="020B0503030403020204" pitchFamily="34" charset="0"/>
              </a:rPr>
              <a:t>Hallucinations</a:t>
            </a:r>
          </a:p>
          <a:p>
            <a:pPr>
              <a:spcBef>
                <a:spcPts val="0"/>
              </a:spcBef>
              <a:spcAft>
                <a:spcPts val="0"/>
              </a:spcAft>
              <a:buFont typeface="Arial" panose="020B0604020202020204" pitchFamily="34" charset="0"/>
              <a:buChar char="•"/>
            </a:pPr>
            <a:endParaRPr lang="en-US" sz="2400" dirty="0">
              <a:solidFill>
                <a:srgbClr val="0E101A"/>
              </a:solidFill>
              <a:effectLst/>
              <a:latin typeface="Source Sans Pro" panose="020B0503030403020204" pitchFamily="34" charset="0"/>
              <a:ea typeface="Source Sans Pro" panose="020B0503030403020204" pitchFamily="34" charset="0"/>
            </a:endParaRPr>
          </a:p>
          <a:p>
            <a:pPr>
              <a:spcBef>
                <a:spcPts val="0"/>
              </a:spcBef>
              <a:spcAft>
                <a:spcPts val="0"/>
              </a:spcAft>
              <a:buFont typeface="Arial" panose="020B0604020202020204" pitchFamily="34" charset="0"/>
              <a:buChar char="•"/>
            </a:pPr>
            <a:r>
              <a:rPr lang="en-US" sz="2400" dirty="0">
                <a:solidFill>
                  <a:srgbClr val="0E101A"/>
                </a:solidFill>
                <a:effectLst/>
                <a:latin typeface="Source Sans Pro" panose="020B0503030403020204" pitchFamily="34" charset="0"/>
                <a:ea typeface="Source Sans Pro" panose="020B0503030403020204" pitchFamily="34" charset="0"/>
              </a:rPr>
              <a:t>Loss of sense of personal identity</a:t>
            </a:r>
          </a:p>
          <a:p>
            <a:pPr>
              <a:spcBef>
                <a:spcPts val="0"/>
              </a:spcBef>
              <a:spcAft>
                <a:spcPts val="0"/>
              </a:spcAft>
              <a:buFont typeface="Arial" panose="020B0604020202020204" pitchFamily="34" charset="0"/>
              <a:buChar char="•"/>
            </a:pPr>
            <a:endParaRPr lang="en-US" sz="2400" dirty="0">
              <a:solidFill>
                <a:srgbClr val="0E101A"/>
              </a:solidFill>
              <a:effectLst/>
              <a:latin typeface="Source Sans Pro" panose="020B0503030403020204" pitchFamily="34" charset="0"/>
              <a:ea typeface="Source Sans Pro" panose="020B0503030403020204" pitchFamily="34" charset="0"/>
            </a:endParaRPr>
          </a:p>
          <a:p>
            <a:pPr>
              <a:spcBef>
                <a:spcPts val="0"/>
              </a:spcBef>
              <a:spcAft>
                <a:spcPts val="0"/>
              </a:spcAft>
              <a:buFont typeface="Arial" panose="020B0604020202020204" pitchFamily="34" charset="0"/>
              <a:buChar char="•"/>
            </a:pPr>
            <a:r>
              <a:rPr lang="en-US" sz="2400" dirty="0">
                <a:solidFill>
                  <a:srgbClr val="0E101A"/>
                </a:solidFill>
                <a:effectLst/>
                <a:latin typeface="Source Sans Pro" panose="020B0503030403020204" pitchFamily="34" charset="0"/>
                <a:ea typeface="Source Sans Pro" panose="020B0503030403020204" pitchFamily="34" charset="0"/>
              </a:rPr>
              <a:t>Increased Heart rate (Risk of stroke or heart attack).</a:t>
            </a:r>
          </a:p>
          <a:p>
            <a:pPr>
              <a:spcBef>
                <a:spcPts val="0"/>
              </a:spcBef>
              <a:spcAft>
                <a:spcPts val="0"/>
              </a:spcAft>
              <a:buFont typeface="Arial" panose="020B0604020202020204" pitchFamily="34" charset="0"/>
              <a:buChar char="•"/>
            </a:pPr>
            <a:endParaRPr lang="en-US" sz="2400" dirty="0">
              <a:solidFill>
                <a:srgbClr val="0E101A"/>
              </a:solidFill>
              <a:effectLst/>
              <a:latin typeface="Source Sans Pro" panose="020B0503030403020204" pitchFamily="34" charset="0"/>
              <a:ea typeface="Source Sans Pro" panose="020B0503030403020204" pitchFamily="34" charset="0"/>
            </a:endParaRPr>
          </a:p>
          <a:p>
            <a:pPr>
              <a:spcBef>
                <a:spcPts val="0"/>
              </a:spcBef>
              <a:spcAft>
                <a:spcPts val="0"/>
              </a:spcAft>
              <a:buFont typeface="Arial" panose="020B0604020202020204" pitchFamily="34" charset="0"/>
              <a:buChar char="•"/>
            </a:pPr>
            <a:r>
              <a:rPr lang="en-US" sz="2400" dirty="0">
                <a:solidFill>
                  <a:srgbClr val="0E101A"/>
                </a:solidFill>
                <a:effectLst/>
                <a:latin typeface="Source Sans Pro" panose="020B0503030403020204" pitchFamily="34" charset="0"/>
                <a:ea typeface="Source Sans Pro" panose="020B0503030403020204" pitchFamily="34" charset="0"/>
              </a:rPr>
              <a:t>Impaired coordination</a:t>
            </a:r>
          </a:p>
        </p:txBody>
      </p:sp>
      <p:pic>
        <p:nvPicPr>
          <p:cNvPr id="7" name="Recorded Sound">
            <a:hlinkClick r:id="" action="ppaction://media"/>
            <a:extLst>
              <a:ext uri="{FF2B5EF4-FFF2-40B4-BE49-F238E27FC236}">
                <a16:creationId xmlns:a16="http://schemas.microsoft.com/office/drawing/2014/main" id="{9C28E359-7067-4526-A2CB-A2B26A2E741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14855" y="6106657"/>
            <a:ext cx="609600" cy="609600"/>
          </a:xfrm>
          <a:prstGeom prst="rect">
            <a:avLst/>
          </a:prstGeom>
        </p:spPr>
      </p:pic>
    </p:spTree>
    <p:extLst>
      <p:ext uri="{BB962C8B-B14F-4D97-AF65-F5344CB8AC3E}">
        <p14:creationId xmlns:p14="http://schemas.microsoft.com/office/powerpoint/2010/main" val="889516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42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F2FDCB-1311-4DA0-B127-96F7408BD3AD}"/>
              </a:ext>
            </a:extLst>
          </p:cNvPr>
          <p:cNvSpPr txBox="1"/>
          <p:nvPr/>
        </p:nvSpPr>
        <p:spPr>
          <a:xfrm>
            <a:off x="3461830" y="61822"/>
            <a:ext cx="5943600" cy="769441"/>
          </a:xfrm>
          <a:prstGeom prst="rect">
            <a:avLst/>
          </a:prstGeom>
          <a:solidFill>
            <a:srgbClr val="FF0000"/>
          </a:solidFill>
        </p:spPr>
        <p:txBody>
          <a:bodyPr wrap="square" rtlCol="0">
            <a:spAutoFit/>
          </a:bodyPr>
          <a:lstStyle/>
          <a:p>
            <a:pPr algn="ctr"/>
            <a:r>
              <a:rPr lang="en-US" sz="4400" dirty="0"/>
              <a:t>Marijuana</a:t>
            </a:r>
          </a:p>
        </p:txBody>
      </p:sp>
      <p:pic>
        <p:nvPicPr>
          <p:cNvPr id="4" name="Picture 3" descr="A picture containing text, dish&#10;&#10;Description automatically generated">
            <a:extLst>
              <a:ext uri="{FF2B5EF4-FFF2-40B4-BE49-F238E27FC236}">
                <a16:creationId xmlns:a16="http://schemas.microsoft.com/office/drawing/2014/main" id="{C80B134B-AD6B-4E62-82E5-75E02BC726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250" y="1286538"/>
            <a:ext cx="4588119" cy="5124919"/>
          </a:xfrm>
          <a:prstGeom prst="rect">
            <a:avLst/>
          </a:prstGeom>
        </p:spPr>
      </p:pic>
      <p:sp>
        <p:nvSpPr>
          <p:cNvPr id="18" name="TextBox 17">
            <a:extLst>
              <a:ext uri="{FF2B5EF4-FFF2-40B4-BE49-F238E27FC236}">
                <a16:creationId xmlns:a16="http://schemas.microsoft.com/office/drawing/2014/main" id="{9F74930C-F27E-42C9-962D-E87805134134}"/>
              </a:ext>
            </a:extLst>
          </p:cNvPr>
          <p:cNvSpPr txBox="1"/>
          <p:nvPr/>
        </p:nvSpPr>
        <p:spPr>
          <a:xfrm>
            <a:off x="5169520" y="831263"/>
            <a:ext cx="6098344" cy="5943358"/>
          </a:xfrm>
          <a:prstGeom prst="rect">
            <a:avLst/>
          </a:prstGeom>
          <a:noFill/>
        </p:spPr>
        <p:txBody>
          <a:bodyPr wrap="square">
            <a:spAutoFit/>
          </a:bodyPr>
          <a:lstStyle/>
          <a:p>
            <a:pPr>
              <a:lnSpc>
                <a:spcPct val="150000"/>
              </a:lnSpc>
              <a:spcBef>
                <a:spcPts val="0"/>
              </a:spcBef>
              <a:spcAft>
                <a:spcPts val="0"/>
              </a:spcAft>
            </a:pPr>
            <a:r>
              <a:rPr lang="en-US" sz="2400" u="sng" dirty="0">
                <a:solidFill>
                  <a:srgbClr val="0E101A"/>
                </a:solidFill>
                <a:effectLst/>
                <a:latin typeface="Source Sans Pro" panose="020B0503030403020204" pitchFamily="34" charset="0"/>
                <a:ea typeface="Source Sans Pro" panose="020B0503030403020204" pitchFamily="34" charset="0"/>
              </a:rPr>
              <a:t>Long term marijuana use problems</a:t>
            </a:r>
            <a:endParaRPr lang="en-US" sz="2400" dirty="0">
              <a:solidFill>
                <a:srgbClr val="0E101A"/>
              </a:solidFill>
              <a:effectLst/>
              <a:latin typeface="Source Sans Pro" panose="020B0503030403020204" pitchFamily="34" charset="0"/>
              <a:ea typeface="Source Sans Pro" panose="020B0503030403020204" pitchFamily="34" charset="0"/>
            </a:endParaRPr>
          </a:p>
          <a:p>
            <a:pPr>
              <a:lnSpc>
                <a:spcPct val="150000"/>
              </a:lnSpc>
              <a:spcBef>
                <a:spcPts val="0"/>
              </a:spcBef>
              <a:spcAft>
                <a:spcPts val="0"/>
              </a:spcAft>
              <a:buFont typeface="Arial" panose="020B0604020202020204" pitchFamily="34" charset="0"/>
              <a:buChar char="•"/>
            </a:pPr>
            <a:r>
              <a:rPr lang="en-US" sz="2400" dirty="0">
                <a:solidFill>
                  <a:srgbClr val="0E101A"/>
                </a:solidFill>
                <a:effectLst/>
                <a:latin typeface="Source Sans Pro" panose="020B0503030403020204" pitchFamily="34" charset="0"/>
                <a:ea typeface="Source Sans Pro" panose="020B0503030403020204" pitchFamily="34" charset="0"/>
              </a:rPr>
              <a:t>Decrease in IQ</a:t>
            </a:r>
          </a:p>
          <a:p>
            <a:pPr>
              <a:spcBef>
                <a:spcPts val="0"/>
              </a:spcBef>
              <a:spcAft>
                <a:spcPts val="0"/>
              </a:spcAft>
              <a:buFont typeface="Arial" panose="020B0604020202020204" pitchFamily="34" charset="0"/>
              <a:buChar char="•"/>
            </a:pPr>
            <a:r>
              <a:rPr lang="en-US" sz="2400" dirty="0">
                <a:solidFill>
                  <a:srgbClr val="0E101A"/>
                </a:solidFill>
                <a:effectLst/>
                <a:latin typeface="Source Sans Pro" panose="020B0503030403020204" pitchFamily="34" charset="0"/>
                <a:ea typeface="Source Sans Pro" panose="020B0503030403020204" pitchFamily="34" charset="0"/>
              </a:rPr>
              <a:t>Poor school performance</a:t>
            </a:r>
          </a:p>
          <a:p>
            <a:pPr>
              <a:lnSpc>
                <a:spcPct val="150000"/>
              </a:lnSpc>
              <a:spcBef>
                <a:spcPts val="0"/>
              </a:spcBef>
              <a:spcAft>
                <a:spcPts val="0"/>
              </a:spcAft>
              <a:buFont typeface="Arial" panose="020B0604020202020204" pitchFamily="34" charset="0"/>
              <a:buChar char="•"/>
            </a:pPr>
            <a:r>
              <a:rPr lang="en-US" sz="2400" dirty="0">
                <a:solidFill>
                  <a:srgbClr val="0E101A"/>
                </a:solidFill>
                <a:effectLst/>
                <a:latin typeface="Source Sans Pro" panose="020B0503030403020204" pitchFamily="34" charset="0"/>
                <a:ea typeface="Source Sans Pro" panose="020B0503030403020204" pitchFamily="34" charset="0"/>
              </a:rPr>
              <a:t>Impaired thinking</a:t>
            </a:r>
          </a:p>
          <a:p>
            <a:pPr>
              <a:lnSpc>
                <a:spcPct val="150000"/>
              </a:lnSpc>
              <a:spcBef>
                <a:spcPts val="0"/>
              </a:spcBef>
              <a:spcAft>
                <a:spcPts val="0"/>
              </a:spcAft>
              <a:buFont typeface="Arial" panose="020B0604020202020204" pitchFamily="34" charset="0"/>
              <a:buChar char="•"/>
            </a:pPr>
            <a:r>
              <a:rPr lang="en-US" sz="2400" dirty="0">
                <a:solidFill>
                  <a:srgbClr val="0E101A"/>
                </a:solidFill>
                <a:latin typeface="Source Sans Pro" panose="020B0503030403020204" pitchFamily="34" charset="0"/>
                <a:ea typeface="Source Sans Pro" panose="020B0503030403020204" pitchFamily="34" charset="0"/>
              </a:rPr>
              <a:t>A</a:t>
            </a:r>
            <a:r>
              <a:rPr lang="en-US" sz="2400" dirty="0">
                <a:solidFill>
                  <a:srgbClr val="0E101A"/>
                </a:solidFill>
                <a:effectLst/>
                <a:latin typeface="Source Sans Pro" panose="020B0503030403020204" pitchFamily="34" charset="0"/>
                <a:ea typeface="Source Sans Pro" panose="020B0503030403020204" pitchFamily="34" charset="0"/>
              </a:rPr>
              <a:t>ddiction</a:t>
            </a:r>
          </a:p>
          <a:p>
            <a:pPr>
              <a:lnSpc>
                <a:spcPct val="150000"/>
              </a:lnSpc>
              <a:spcBef>
                <a:spcPts val="0"/>
              </a:spcBef>
              <a:spcAft>
                <a:spcPts val="0"/>
              </a:spcAft>
              <a:buFont typeface="Arial" panose="020B0604020202020204" pitchFamily="34" charset="0"/>
              <a:buChar char="•"/>
            </a:pPr>
            <a:r>
              <a:rPr lang="en-US" sz="2400" dirty="0">
                <a:solidFill>
                  <a:srgbClr val="0E101A"/>
                </a:solidFill>
                <a:effectLst/>
                <a:latin typeface="Source Sans Pro" panose="020B0503030403020204" pitchFamily="34" charset="0"/>
                <a:ea typeface="Source Sans Pro" panose="020B0503030403020204" pitchFamily="34" charset="0"/>
              </a:rPr>
              <a:t>Potential development of opioid abuse</a:t>
            </a:r>
          </a:p>
          <a:p>
            <a:pPr>
              <a:lnSpc>
                <a:spcPct val="150000"/>
              </a:lnSpc>
              <a:spcBef>
                <a:spcPts val="0"/>
              </a:spcBef>
              <a:spcAft>
                <a:spcPts val="0"/>
              </a:spcAft>
              <a:buFont typeface="Arial" panose="020B0604020202020204" pitchFamily="34" charset="0"/>
              <a:buChar char="•"/>
            </a:pPr>
            <a:r>
              <a:rPr lang="en-US" sz="2400" dirty="0">
                <a:solidFill>
                  <a:srgbClr val="0E101A"/>
                </a:solidFill>
                <a:effectLst/>
                <a:latin typeface="Source Sans Pro" panose="020B0503030403020204" pitchFamily="34" charset="0"/>
                <a:ea typeface="Source Sans Pro" panose="020B0503030403020204" pitchFamily="34" charset="0"/>
              </a:rPr>
              <a:t>Relationship problems</a:t>
            </a:r>
          </a:p>
          <a:p>
            <a:pPr>
              <a:lnSpc>
                <a:spcPct val="150000"/>
              </a:lnSpc>
              <a:spcBef>
                <a:spcPts val="0"/>
              </a:spcBef>
              <a:spcAft>
                <a:spcPts val="0"/>
              </a:spcAft>
              <a:buFont typeface="Arial" panose="020B0604020202020204" pitchFamily="34" charset="0"/>
              <a:buChar char="•"/>
            </a:pPr>
            <a:r>
              <a:rPr lang="en-US" sz="2400" dirty="0">
                <a:solidFill>
                  <a:srgbClr val="0E101A"/>
                </a:solidFill>
                <a:effectLst/>
                <a:latin typeface="Source Sans Pro" panose="020B0503030403020204" pitchFamily="34" charset="0"/>
                <a:ea typeface="Source Sans Pro" panose="020B0503030403020204" pitchFamily="34" charset="0"/>
              </a:rPr>
              <a:t>Antisocial problems</a:t>
            </a:r>
          </a:p>
          <a:p>
            <a:pPr>
              <a:lnSpc>
                <a:spcPct val="150000"/>
              </a:lnSpc>
              <a:spcBef>
                <a:spcPts val="0"/>
              </a:spcBef>
              <a:spcAft>
                <a:spcPts val="0"/>
              </a:spcAft>
              <a:buFont typeface="Arial" panose="020B0604020202020204" pitchFamily="34" charset="0"/>
              <a:buChar char="•"/>
            </a:pPr>
            <a:r>
              <a:rPr lang="en-US" sz="2400" dirty="0">
                <a:solidFill>
                  <a:srgbClr val="0E101A"/>
                </a:solidFill>
                <a:effectLst/>
                <a:latin typeface="Source Sans Pro" panose="020B0503030403020204" pitchFamily="34" charset="0"/>
                <a:ea typeface="Source Sans Pro" panose="020B0503030403020204" pitchFamily="34" charset="0"/>
              </a:rPr>
              <a:t>stealing</a:t>
            </a:r>
          </a:p>
          <a:p>
            <a:pPr>
              <a:lnSpc>
                <a:spcPct val="150000"/>
              </a:lnSpc>
              <a:spcBef>
                <a:spcPts val="0"/>
              </a:spcBef>
              <a:spcAft>
                <a:spcPts val="0"/>
              </a:spcAft>
              <a:buFont typeface="Arial" panose="020B0604020202020204" pitchFamily="34" charset="0"/>
              <a:buChar char="•"/>
            </a:pPr>
            <a:r>
              <a:rPr lang="en-US" sz="2400" dirty="0">
                <a:solidFill>
                  <a:srgbClr val="0E101A"/>
                </a:solidFill>
                <a:effectLst/>
                <a:latin typeface="Source Sans Pro" panose="020B0503030403020204" pitchFamily="34" charset="0"/>
                <a:ea typeface="Source Sans Pro" panose="020B0503030403020204" pitchFamily="34" charset="0"/>
              </a:rPr>
              <a:t>Paranoid difficulties</a:t>
            </a:r>
          </a:p>
          <a:p>
            <a:pPr>
              <a:lnSpc>
                <a:spcPct val="150000"/>
              </a:lnSpc>
              <a:spcBef>
                <a:spcPts val="0"/>
              </a:spcBef>
              <a:spcAft>
                <a:spcPts val="0"/>
              </a:spcAft>
              <a:buFont typeface="Arial" panose="020B0604020202020204" pitchFamily="34" charset="0"/>
              <a:buChar char="•"/>
            </a:pPr>
            <a:r>
              <a:rPr lang="en-US" sz="2400" dirty="0">
                <a:solidFill>
                  <a:srgbClr val="0E101A"/>
                </a:solidFill>
                <a:effectLst/>
                <a:latin typeface="Source Sans Pro" panose="020B0503030403020204" pitchFamily="34" charset="0"/>
                <a:ea typeface="Source Sans Pro" panose="020B0503030403020204" pitchFamily="34" charset="0"/>
              </a:rPr>
              <a:t>Greater chance of being unemployed</a:t>
            </a:r>
          </a:p>
        </p:txBody>
      </p:sp>
      <p:pic>
        <p:nvPicPr>
          <p:cNvPr id="6" name="Recorded Sound">
            <a:hlinkClick r:id="" action="ppaction://media"/>
            <a:extLst>
              <a:ext uri="{FF2B5EF4-FFF2-40B4-BE49-F238E27FC236}">
                <a16:creationId xmlns:a16="http://schemas.microsoft.com/office/drawing/2014/main" id="{A38D6BBF-ABD4-436D-BF9D-F283BADEE10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85663" y="6026737"/>
            <a:ext cx="609600" cy="609600"/>
          </a:xfrm>
          <a:prstGeom prst="rect">
            <a:avLst/>
          </a:prstGeom>
        </p:spPr>
      </p:pic>
    </p:spTree>
    <p:extLst>
      <p:ext uri="{BB962C8B-B14F-4D97-AF65-F5344CB8AC3E}">
        <p14:creationId xmlns:p14="http://schemas.microsoft.com/office/powerpoint/2010/main" val="3128407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85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Truth About Drugs Documentary: Alcohol">
            <a:hlinkClick r:id="" action="ppaction://media"/>
            <a:extLst>
              <a:ext uri="{FF2B5EF4-FFF2-40B4-BE49-F238E27FC236}">
                <a16:creationId xmlns:a16="http://schemas.microsoft.com/office/drawing/2014/main" id="{639C5DDC-EDB8-443C-99DF-2585D7D9BD7F}"/>
              </a:ext>
            </a:extLst>
          </p:cNvPr>
          <p:cNvPicPr>
            <a:picLocks noRot="1" noChangeAspect="1"/>
          </p:cNvPicPr>
          <p:nvPr>
            <a:videoFile r:link="rId1"/>
          </p:nvPr>
        </p:nvPicPr>
        <p:blipFill>
          <a:blip r:embed="rId3"/>
          <a:stretch>
            <a:fillRect/>
          </a:stretch>
        </p:blipFill>
        <p:spPr>
          <a:xfrm>
            <a:off x="2176915" y="1497496"/>
            <a:ext cx="8510135" cy="4808226"/>
          </a:xfrm>
          <a:prstGeom prst="rect">
            <a:avLst/>
          </a:prstGeom>
        </p:spPr>
      </p:pic>
      <p:sp>
        <p:nvSpPr>
          <p:cNvPr id="3" name="TextBox 2">
            <a:extLst>
              <a:ext uri="{FF2B5EF4-FFF2-40B4-BE49-F238E27FC236}">
                <a16:creationId xmlns:a16="http://schemas.microsoft.com/office/drawing/2014/main" id="{0EF42C54-AEFE-474B-8EAE-E85C68992643}"/>
              </a:ext>
            </a:extLst>
          </p:cNvPr>
          <p:cNvSpPr txBox="1"/>
          <p:nvPr/>
        </p:nvSpPr>
        <p:spPr>
          <a:xfrm>
            <a:off x="1577009" y="0"/>
            <a:ext cx="9593167" cy="1323439"/>
          </a:xfrm>
          <a:prstGeom prst="rect">
            <a:avLst/>
          </a:prstGeom>
          <a:solidFill>
            <a:srgbClr val="FF0000"/>
          </a:solidFill>
        </p:spPr>
        <p:txBody>
          <a:bodyPr wrap="square" rtlCol="0">
            <a:spAutoFit/>
          </a:bodyPr>
          <a:lstStyle/>
          <a:p>
            <a:pPr algn="ctr"/>
            <a:r>
              <a:rPr lang="en-US" sz="8000" b="1">
                <a:latin typeface="Source Sans Pro" panose="020B0503030403020204" pitchFamily="34" charset="0"/>
                <a:ea typeface="Source Sans Pro" panose="020B0503030403020204" pitchFamily="34" charset="0"/>
              </a:rPr>
              <a:t>Alcohol Abuse</a:t>
            </a:r>
            <a:endParaRPr lang="en-US" sz="8000" b="1" dirty="0">
              <a:latin typeface="Source Sans Pro" panose="020B0503030403020204" pitchFamily="34" charset="0"/>
              <a:ea typeface="Source Sans Pro" panose="020B0503030403020204" pitchFamily="34" charset="0"/>
            </a:endParaRPr>
          </a:p>
        </p:txBody>
      </p:sp>
      <p:sp>
        <p:nvSpPr>
          <p:cNvPr id="4" name="TextBox 3">
            <a:extLst>
              <a:ext uri="{FF2B5EF4-FFF2-40B4-BE49-F238E27FC236}">
                <a16:creationId xmlns:a16="http://schemas.microsoft.com/office/drawing/2014/main" id="{F2F8CFD7-55A5-41A6-BF06-E26C95DD6534}"/>
              </a:ext>
            </a:extLst>
          </p:cNvPr>
          <p:cNvSpPr txBox="1"/>
          <p:nvPr/>
        </p:nvSpPr>
        <p:spPr>
          <a:xfrm>
            <a:off x="6515100" y="6443663"/>
            <a:ext cx="4171950" cy="369332"/>
          </a:xfrm>
          <a:prstGeom prst="rect">
            <a:avLst/>
          </a:prstGeom>
          <a:noFill/>
        </p:spPr>
        <p:txBody>
          <a:bodyPr wrap="square" rtlCol="0">
            <a:spAutoFit/>
          </a:bodyPr>
          <a:lstStyle/>
          <a:p>
            <a:r>
              <a:rPr lang="en-US"/>
              <a:t>https://youtu.be/DoqXsOE_O4c</a:t>
            </a:r>
            <a:endParaRPr lang="en-US" dirty="0"/>
          </a:p>
        </p:txBody>
      </p:sp>
    </p:spTree>
    <p:extLst>
      <p:ext uri="{BB962C8B-B14F-4D97-AF65-F5344CB8AC3E}">
        <p14:creationId xmlns:p14="http://schemas.microsoft.com/office/powerpoint/2010/main" val="2948604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D953DE4-6BCB-4897-9CD3-F94051D6B1C9}"/>
              </a:ext>
            </a:extLst>
          </p:cNvPr>
          <p:cNvSpPr txBox="1"/>
          <p:nvPr/>
        </p:nvSpPr>
        <p:spPr>
          <a:xfrm>
            <a:off x="1669472" y="159235"/>
            <a:ext cx="8853055" cy="923330"/>
          </a:xfrm>
          <a:prstGeom prst="rect">
            <a:avLst/>
          </a:prstGeom>
          <a:solidFill>
            <a:srgbClr val="FF0000"/>
          </a:solidFill>
          <a:ln>
            <a:solidFill>
              <a:srgbClr val="FF0000"/>
            </a:solidFill>
          </a:ln>
        </p:spPr>
        <p:txBody>
          <a:bodyPr wrap="square" rtlCol="0">
            <a:spAutoFit/>
          </a:bodyPr>
          <a:lstStyle/>
          <a:p>
            <a:pPr algn="ctr"/>
            <a:r>
              <a:rPr lang="en-US" sz="5400" b="1" dirty="0">
                <a:latin typeface="Source Sans Pro" panose="020B0503030403020204" pitchFamily="34" charset="0"/>
                <a:ea typeface="Source Sans Pro" panose="020B0503030403020204" pitchFamily="34" charset="0"/>
              </a:rPr>
              <a:t>Alcohol </a:t>
            </a:r>
          </a:p>
        </p:txBody>
      </p:sp>
      <p:pic>
        <p:nvPicPr>
          <p:cNvPr id="4" name="Picture 3">
            <a:extLst>
              <a:ext uri="{FF2B5EF4-FFF2-40B4-BE49-F238E27FC236}">
                <a16:creationId xmlns:a16="http://schemas.microsoft.com/office/drawing/2014/main" id="{340E28B4-C244-416E-8804-37B4ACD245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990" y="1593144"/>
            <a:ext cx="3892062" cy="5212583"/>
          </a:xfrm>
          <a:prstGeom prst="rect">
            <a:avLst/>
          </a:prstGeom>
        </p:spPr>
      </p:pic>
      <p:sp>
        <p:nvSpPr>
          <p:cNvPr id="5" name="TextBox 4">
            <a:extLst>
              <a:ext uri="{FF2B5EF4-FFF2-40B4-BE49-F238E27FC236}">
                <a16:creationId xmlns:a16="http://schemas.microsoft.com/office/drawing/2014/main" id="{B55713E2-6B03-4FC4-BC94-EF80067C205D}"/>
              </a:ext>
            </a:extLst>
          </p:cNvPr>
          <p:cNvSpPr txBox="1"/>
          <p:nvPr/>
        </p:nvSpPr>
        <p:spPr>
          <a:xfrm>
            <a:off x="4747950" y="4759773"/>
            <a:ext cx="6766560" cy="1938992"/>
          </a:xfrm>
          <a:prstGeom prst="rect">
            <a:avLst/>
          </a:prstGeom>
          <a:noFill/>
        </p:spPr>
        <p:txBody>
          <a:bodyPr wrap="square" rtlCol="0">
            <a:spAutoFit/>
          </a:bodyPr>
          <a:lstStyle/>
          <a:p>
            <a:r>
              <a:rPr lang="en-US" sz="2400" dirty="0">
                <a:latin typeface="Source Sans Pro" panose="020B0503030403020204" pitchFamily="34" charset="0"/>
                <a:ea typeface="Source Sans Pro" panose="020B0503030403020204" pitchFamily="34" charset="0"/>
              </a:rPr>
              <a:t>The liver is unable to get ride of  poisons in your body. Liver failure causes yellow skin, enlarged stomach, stomach pain, leg swelling, dark urine color, nausea, and vomiting. These are all symptoms of this condition.</a:t>
            </a:r>
          </a:p>
        </p:txBody>
      </p:sp>
      <p:pic>
        <p:nvPicPr>
          <p:cNvPr id="8" name="Picture 7">
            <a:extLst>
              <a:ext uri="{FF2B5EF4-FFF2-40B4-BE49-F238E27FC236}">
                <a16:creationId xmlns:a16="http://schemas.microsoft.com/office/drawing/2014/main" id="{39BF2DFA-1E37-4689-8573-D1DD8CC0EA36}"/>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99843" y="1593144"/>
            <a:ext cx="4943475" cy="2857500"/>
          </a:xfrm>
          <a:prstGeom prst="rect">
            <a:avLst/>
          </a:prstGeom>
        </p:spPr>
      </p:pic>
      <p:pic>
        <p:nvPicPr>
          <p:cNvPr id="12" name="Recorded Sound">
            <a:hlinkClick r:id="" action="ppaction://media"/>
            <a:extLst>
              <a:ext uri="{FF2B5EF4-FFF2-40B4-BE49-F238E27FC236}">
                <a16:creationId xmlns:a16="http://schemas.microsoft.com/office/drawing/2014/main" id="{5AFC3C0D-E592-4737-B3BD-9DCB235C040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77808" y="6089165"/>
            <a:ext cx="609600" cy="609600"/>
          </a:xfrm>
          <a:prstGeom prst="rect">
            <a:avLst/>
          </a:prstGeom>
        </p:spPr>
      </p:pic>
    </p:spTree>
    <p:extLst>
      <p:ext uri="{BB962C8B-B14F-4D97-AF65-F5344CB8AC3E}">
        <p14:creationId xmlns:p14="http://schemas.microsoft.com/office/powerpoint/2010/main" val="1900228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449"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theme/theme1.xml><?xml version="1.0" encoding="utf-8"?>
<a:theme xmlns:a="http://schemas.openxmlformats.org/drawingml/2006/main" name="SketchLinesVTI">
  <a:themeElements>
    <a:clrScheme name="SketchLines">
      <a:dk1>
        <a:sysClr val="windowText" lastClr="000000"/>
      </a:dk1>
      <a:lt1>
        <a:sysClr val="window" lastClr="FFFFFF"/>
      </a:lt1>
      <a:dk2>
        <a:srgbClr val="564E4E"/>
      </a:dk2>
      <a:lt2>
        <a:srgbClr val="EEEBE2"/>
      </a:lt2>
      <a:accent1>
        <a:srgbClr val="E54837"/>
      </a:accent1>
      <a:accent2>
        <a:srgbClr val="947F53"/>
      </a:accent2>
      <a:accent3>
        <a:srgbClr val="BE8D64"/>
      </a:accent3>
      <a:accent4>
        <a:srgbClr val="E0C171"/>
      </a:accent4>
      <a:accent5>
        <a:srgbClr val="968572"/>
      </a:accent5>
      <a:accent6>
        <a:srgbClr val="855D5D"/>
      </a:accent6>
      <a:hlink>
        <a:srgbClr val="CC9900"/>
      </a:hlink>
      <a:folHlink>
        <a:srgbClr val="96A9A9"/>
      </a:folHlink>
    </a:clrScheme>
    <a:fontScheme name="Custom 7">
      <a:majorFont>
        <a:latin typeface="Meiryo"/>
        <a:ea typeface=""/>
        <a:cs typeface=""/>
      </a:majorFont>
      <a:minorFont>
        <a:latin typeface="Meiryo"/>
        <a:ea typeface=""/>
        <a:cs typeface=""/>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LinesVTI" id="{8C0B0F05-C8D0-4078-9615-83E590287484}" vid="{43A7BC57-C1E3-4EE6-BDBC-5422DD574AF2}"/>
    </a:ext>
  </a:extLst>
</a:theme>
</file>

<file path=docProps/app.xml><?xml version="1.0" encoding="utf-8"?>
<Properties xmlns="http://schemas.openxmlformats.org/officeDocument/2006/extended-properties" xmlns:vt="http://schemas.openxmlformats.org/officeDocument/2006/docPropsVTypes">
  <TotalTime>10677</TotalTime>
  <Words>1204</Words>
  <Application>Microsoft Office PowerPoint</Application>
  <PresentationFormat>Widescreen</PresentationFormat>
  <Paragraphs>567</Paragraphs>
  <Slides>56</Slides>
  <Notes>0</Notes>
  <HiddenSlides>0</HiddenSlides>
  <MMClips>58</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56</vt:i4>
      </vt:variant>
    </vt:vector>
  </HeadingPairs>
  <TitlesOfParts>
    <vt:vector size="64" baseType="lpstr">
      <vt:lpstr>Meiryo</vt:lpstr>
      <vt:lpstr>Arial</vt:lpstr>
      <vt:lpstr>Comic Sans MS</vt:lpstr>
      <vt:lpstr>Cooper Black</vt:lpstr>
      <vt:lpstr>Corbel</vt:lpstr>
      <vt:lpstr>Source Sans Pro</vt:lpstr>
      <vt:lpstr>Wingdings</vt:lpstr>
      <vt:lpstr>SketchLinesVTI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“My goal in life wasn’t living . . . it was getting high. Over the years, I turned to cocaine, marijuana and alcohol under a false belief it would allow me to escape my problems. It just made things worse. I kept saying to myself, I’m going to stop permanently after using one last time. It never happened.” —John</dc:title>
  <dc:creator>Jill Nyland</dc:creator>
  <cp:lastModifiedBy>Jill Nyland</cp:lastModifiedBy>
  <cp:revision>127</cp:revision>
  <dcterms:created xsi:type="dcterms:W3CDTF">2021-06-05T23:42:33Z</dcterms:created>
  <dcterms:modified xsi:type="dcterms:W3CDTF">2021-06-17T20:25:43Z</dcterms:modified>
</cp:coreProperties>
</file>